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Assistant" pitchFamily="2" charset="-79"/>
      <p:regular r:id="rId25"/>
      <p:bold r:id="rId26"/>
    </p:embeddedFont>
    <p:embeddedFont>
      <p:font typeface="Assistant ExtraBold" pitchFamily="2" charset="-79"/>
      <p:bold r:id="rId27"/>
    </p:embeddedFont>
    <p:embeddedFont>
      <p:font typeface="DM Sans" pitchFamily="2" charset="0"/>
      <p:regular r:id="rId28"/>
      <p:bold r:id="rId29"/>
      <p:italic r:id="rId30"/>
      <p:boldItalic r:id="rId31"/>
    </p:embeddedFont>
    <p:embeddedFont>
      <p:font typeface="Open Sans" panose="020B0606030504020204" pitchFamily="34" charset="0"/>
      <p:regular r:id="rId32"/>
      <p:bold r:id="rId33"/>
      <p:italic r:id="rId34"/>
      <p:boldItalic r:id="rId35"/>
    </p:embeddedFont>
    <p:embeddedFont>
      <p:font typeface="Overpass" panose="020B0604020202020204" charset="0"/>
      <p:regular r:id="rId36"/>
      <p:bold r:id="rId37"/>
      <p:italic r:id="rId38"/>
      <p:boldItalic r:id="rId39"/>
    </p:embeddedFont>
    <p:embeddedFont>
      <p:font typeface="Overpass Light" panose="020B060402020202020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96" d="100"/>
          <a:sy n="196" d="100"/>
        </p:scale>
        <p:origin x="774" y="8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font" Target="fonts/font1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luc.edu/media/lucedu/ccse/pdfs/PRAYER%20for%20Inclusion.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_ItQVlyXjd4"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youtube.com/watch?v=2TmLKaOAtu8"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ac.org/daily-meditations/the-delight-of-diversity-2016-09-2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ac.org/daily-meditations/the-delight-of-diversity-2016-09-2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d1bf8d60a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0" name="Google Shape;310;gd1bf8d60a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2dace0c21a9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2dace0c21a9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g2dace0c21a9_0_3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7" name="Google Shape;657;g2dace0c21a9_0_3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2dace0c21a9_0_3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2dace0c21a9_0_3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g2dace0c21a9_0_3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2" name="Google Shape;672;g2dace0c21a9_0_3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dace0c21a9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2dace0c21a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1f0eae62756_0_5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1f0eae62756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dace0c21a9_0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2" name="Google Shape;692;g2dace0c21a9_0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2dace0c21a9_0_4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2dace0c21a9_0_4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g2dace0c21a9_0_5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6" name="Google Shape;836;g2dace0c21a9_0_5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2dace0c21a9_0_4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2dace0c21a9_0_4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f0eae62756_0_3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f0eae62756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2dace0c21a9_0_5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2dace0c21a9_0_5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0"/>
        <p:cNvGrpSpPr/>
        <p:nvPr/>
      </p:nvGrpSpPr>
      <p:grpSpPr>
        <a:xfrm>
          <a:off x="0" y="0"/>
          <a:ext cx="0" cy="0"/>
          <a:chOff x="0" y="0"/>
          <a:chExt cx="0" cy="0"/>
        </a:xfrm>
      </p:grpSpPr>
      <p:sp>
        <p:nvSpPr>
          <p:cNvPr id="921" name="Google Shape;921;g2dace0c21a9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2" name="Google Shape;922;g2dace0c21a9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https://www.luc.edu/media/lucedu/ccse/pdfs/PRAYER%20for%20Inclusion.pdf</a:t>
            </a:r>
            <a:r>
              <a:rPr lang="en"/>
              <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2dace0c21a9_0_6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2dace0c21a9_0_6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https://www.youtube.com/watch?v=_ItQVlyXjd4</a:t>
            </a:r>
            <a:endParaRPr/>
          </a:p>
          <a:p>
            <a:pPr marL="0" lvl="0" indent="0" algn="l" rtl="0">
              <a:spcBef>
                <a:spcPts val="0"/>
              </a:spcBef>
              <a:spcAft>
                <a:spcPts val="0"/>
              </a:spcAft>
              <a:buNone/>
            </a:pPr>
            <a:r>
              <a:rPr lang="en" u="sng">
                <a:solidFill>
                  <a:schemeClr val="hlink"/>
                </a:solidFill>
                <a:hlinkClick r:id="rId4"/>
              </a:rPr>
              <a:t>https://www.youtube.com/watch?v=2TmLKaOAtu8</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2dace0c21a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2dace0c21a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f0eae62756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f0eae62756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2db7b25ed5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2db7b25ed5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2db7b25ed51_0_1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7" name="Google Shape;547;g2db7b25ed51_0_1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g2dace0c21a9_0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6" name="Google Shape;556;g2dace0c21a9_0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https://cac.org/daily-meditations/the-delight-of-diversity-2016-09-20/</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g2dace0c21a9_0_1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9" name="Google Shape;569;g2dace0c21a9_0_1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https://cac.org/daily-meditations/the-delight-of-diversity-2016-09-20/</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f0eae62756_0_1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1f0eae62756_0_1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s://bit.ly/3A1uf1Q" TargetMode="Externa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3.jp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3.jp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rot="10800000" flipH="1">
            <a:off x="254448" y="-61693"/>
            <a:ext cx="430970" cy="1359791"/>
          </a:xfrm>
          <a:custGeom>
            <a:avLst/>
            <a:gdLst/>
            <a:ahLst/>
            <a:cxnLst/>
            <a:rect l="l" t="t" r="r" b="b"/>
            <a:pathLst>
              <a:path w="598570" h="1869129" extrusionOk="0">
                <a:moveTo>
                  <a:pt x="174181" y="446669"/>
                </a:moveTo>
                <a:cubicBezTo>
                  <a:pt x="177334" y="444574"/>
                  <a:pt x="175982" y="441392"/>
                  <a:pt x="176029" y="438601"/>
                </a:cubicBezTo>
                <a:cubicBezTo>
                  <a:pt x="176324" y="421390"/>
                  <a:pt x="176572" y="404169"/>
                  <a:pt x="176810" y="386957"/>
                </a:cubicBezTo>
                <a:cubicBezTo>
                  <a:pt x="176848" y="384004"/>
                  <a:pt x="177172" y="380975"/>
                  <a:pt x="176639" y="378118"/>
                </a:cubicBezTo>
                <a:cubicBezTo>
                  <a:pt x="167818" y="331550"/>
                  <a:pt x="172419" y="284754"/>
                  <a:pt x="176772" y="238424"/>
                </a:cubicBezTo>
                <a:cubicBezTo>
                  <a:pt x="180306" y="200724"/>
                  <a:pt x="192212" y="164282"/>
                  <a:pt x="208081" y="129610"/>
                </a:cubicBezTo>
                <a:cubicBezTo>
                  <a:pt x="227569" y="87053"/>
                  <a:pt x="252191" y="47172"/>
                  <a:pt x="273546" y="5585"/>
                </a:cubicBezTo>
                <a:cubicBezTo>
                  <a:pt x="275080" y="2595"/>
                  <a:pt x="276566" y="-1235"/>
                  <a:pt x="281071" y="385"/>
                </a:cubicBezTo>
                <a:cubicBezTo>
                  <a:pt x="285433" y="1957"/>
                  <a:pt x="284185" y="5957"/>
                  <a:pt x="283995" y="9281"/>
                </a:cubicBezTo>
                <a:cubicBezTo>
                  <a:pt x="283738" y="13701"/>
                  <a:pt x="283680" y="18168"/>
                  <a:pt x="282928" y="22511"/>
                </a:cubicBezTo>
                <a:cubicBezTo>
                  <a:pt x="273451" y="76766"/>
                  <a:pt x="268574" y="131839"/>
                  <a:pt x="253581" y="185113"/>
                </a:cubicBezTo>
                <a:cubicBezTo>
                  <a:pt x="239789" y="234109"/>
                  <a:pt x="219177" y="280401"/>
                  <a:pt x="197870" y="326378"/>
                </a:cubicBezTo>
                <a:cubicBezTo>
                  <a:pt x="192155" y="338703"/>
                  <a:pt x="188745" y="350972"/>
                  <a:pt x="187659" y="364440"/>
                </a:cubicBezTo>
                <a:cubicBezTo>
                  <a:pt x="182220" y="432220"/>
                  <a:pt x="186745" y="499114"/>
                  <a:pt x="204090" y="565017"/>
                </a:cubicBezTo>
                <a:cubicBezTo>
                  <a:pt x="208795" y="582886"/>
                  <a:pt x="212976" y="600898"/>
                  <a:pt x="217434" y="618986"/>
                </a:cubicBezTo>
                <a:cubicBezTo>
                  <a:pt x="221082" y="617586"/>
                  <a:pt x="221301" y="615576"/>
                  <a:pt x="221330" y="613604"/>
                </a:cubicBezTo>
                <a:cubicBezTo>
                  <a:pt x="221997" y="554140"/>
                  <a:pt x="241351" y="499657"/>
                  <a:pt x="265878" y="446583"/>
                </a:cubicBezTo>
                <a:cubicBezTo>
                  <a:pt x="282242" y="411189"/>
                  <a:pt x="302159" y="377803"/>
                  <a:pt x="324371" y="345818"/>
                </a:cubicBezTo>
                <a:cubicBezTo>
                  <a:pt x="348232" y="311462"/>
                  <a:pt x="372473" y="277372"/>
                  <a:pt x="396657" y="243244"/>
                </a:cubicBezTo>
                <a:cubicBezTo>
                  <a:pt x="399943" y="238605"/>
                  <a:pt x="402953" y="231404"/>
                  <a:pt x="409925" y="233805"/>
                </a:cubicBezTo>
                <a:cubicBezTo>
                  <a:pt x="417107" y="236271"/>
                  <a:pt x="415021" y="243748"/>
                  <a:pt x="414049" y="249349"/>
                </a:cubicBezTo>
                <a:cubicBezTo>
                  <a:pt x="404162" y="305956"/>
                  <a:pt x="400829" y="363687"/>
                  <a:pt x="381969" y="418761"/>
                </a:cubicBezTo>
                <a:cubicBezTo>
                  <a:pt x="360509" y="481435"/>
                  <a:pt x="327391" y="536347"/>
                  <a:pt x="279718" y="582315"/>
                </a:cubicBezTo>
                <a:cubicBezTo>
                  <a:pt x="262621" y="598793"/>
                  <a:pt x="247495" y="616748"/>
                  <a:pt x="234531" y="636645"/>
                </a:cubicBezTo>
                <a:cubicBezTo>
                  <a:pt x="228245" y="646294"/>
                  <a:pt x="226521" y="655457"/>
                  <a:pt x="229636" y="667116"/>
                </a:cubicBezTo>
                <a:cubicBezTo>
                  <a:pt x="242485" y="715122"/>
                  <a:pt x="254096" y="763461"/>
                  <a:pt x="266469" y="811600"/>
                </a:cubicBezTo>
                <a:cubicBezTo>
                  <a:pt x="275298" y="845919"/>
                  <a:pt x="284700" y="880095"/>
                  <a:pt x="293720" y="914366"/>
                </a:cubicBezTo>
                <a:cubicBezTo>
                  <a:pt x="300616" y="940550"/>
                  <a:pt x="306569" y="966953"/>
                  <a:pt x="311132" y="993652"/>
                </a:cubicBezTo>
                <a:cubicBezTo>
                  <a:pt x="311532" y="995995"/>
                  <a:pt x="312608" y="998224"/>
                  <a:pt x="313370" y="1000519"/>
                </a:cubicBezTo>
                <a:cubicBezTo>
                  <a:pt x="317285" y="1000196"/>
                  <a:pt x="316656" y="997081"/>
                  <a:pt x="316751" y="995185"/>
                </a:cubicBezTo>
                <a:cubicBezTo>
                  <a:pt x="320933" y="904650"/>
                  <a:pt x="356414" y="824393"/>
                  <a:pt x="397980" y="746059"/>
                </a:cubicBezTo>
                <a:cubicBezTo>
                  <a:pt x="415992" y="712112"/>
                  <a:pt x="438900" y="681079"/>
                  <a:pt x="456426" y="646866"/>
                </a:cubicBezTo>
                <a:cubicBezTo>
                  <a:pt x="459341" y="641170"/>
                  <a:pt x="462236" y="635464"/>
                  <a:pt x="465389" y="629902"/>
                </a:cubicBezTo>
                <a:cubicBezTo>
                  <a:pt x="466913" y="627206"/>
                  <a:pt x="469475" y="625482"/>
                  <a:pt x="472761" y="626196"/>
                </a:cubicBezTo>
                <a:cubicBezTo>
                  <a:pt x="476057" y="626920"/>
                  <a:pt x="477552" y="629597"/>
                  <a:pt x="477829" y="632673"/>
                </a:cubicBezTo>
                <a:cubicBezTo>
                  <a:pt x="478267" y="637560"/>
                  <a:pt x="478705" y="642503"/>
                  <a:pt x="478467" y="647390"/>
                </a:cubicBezTo>
                <a:cubicBezTo>
                  <a:pt x="476962" y="678841"/>
                  <a:pt x="476038" y="710340"/>
                  <a:pt x="473447" y="741706"/>
                </a:cubicBezTo>
                <a:cubicBezTo>
                  <a:pt x="470275" y="780130"/>
                  <a:pt x="460874" y="817392"/>
                  <a:pt x="448644" y="853882"/>
                </a:cubicBezTo>
                <a:cubicBezTo>
                  <a:pt x="440824" y="877209"/>
                  <a:pt x="432432" y="900354"/>
                  <a:pt x="423993" y="923472"/>
                </a:cubicBezTo>
                <a:cubicBezTo>
                  <a:pt x="411906" y="956561"/>
                  <a:pt x="395523" y="987175"/>
                  <a:pt x="372034" y="1013797"/>
                </a:cubicBezTo>
                <a:cubicBezTo>
                  <a:pt x="358661" y="1028951"/>
                  <a:pt x="349270" y="1047249"/>
                  <a:pt x="336344" y="1062575"/>
                </a:cubicBezTo>
                <a:cubicBezTo>
                  <a:pt x="326010" y="1074834"/>
                  <a:pt x="324457" y="1086368"/>
                  <a:pt x="327019" y="1101418"/>
                </a:cubicBezTo>
                <a:cubicBezTo>
                  <a:pt x="345545" y="1210098"/>
                  <a:pt x="347107" y="1319712"/>
                  <a:pt x="343840" y="1429544"/>
                </a:cubicBezTo>
                <a:cubicBezTo>
                  <a:pt x="343669" y="1435316"/>
                  <a:pt x="342031" y="1441108"/>
                  <a:pt x="343507" y="1446813"/>
                </a:cubicBezTo>
                <a:cubicBezTo>
                  <a:pt x="347460" y="1447985"/>
                  <a:pt x="347965" y="1444841"/>
                  <a:pt x="348793" y="1442965"/>
                </a:cubicBezTo>
                <a:cubicBezTo>
                  <a:pt x="379750" y="1373194"/>
                  <a:pt x="426679" y="1314454"/>
                  <a:pt x="476562" y="1257771"/>
                </a:cubicBezTo>
                <a:cubicBezTo>
                  <a:pt x="508413" y="1221575"/>
                  <a:pt x="540351" y="1185447"/>
                  <a:pt x="572364" y="1149395"/>
                </a:cubicBezTo>
                <a:cubicBezTo>
                  <a:pt x="576755" y="1144461"/>
                  <a:pt x="580994" y="1135870"/>
                  <a:pt x="588633" y="1139546"/>
                </a:cubicBezTo>
                <a:cubicBezTo>
                  <a:pt x="597863" y="1143985"/>
                  <a:pt x="591005" y="1152500"/>
                  <a:pt x="590081" y="1159263"/>
                </a:cubicBezTo>
                <a:cubicBezTo>
                  <a:pt x="585671" y="1191448"/>
                  <a:pt x="577736" y="1223043"/>
                  <a:pt x="572907" y="1255094"/>
                </a:cubicBezTo>
                <a:cubicBezTo>
                  <a:pt x="561963" y="1327684"/>
                  <a:pt x="523844" y="1383710"/>
                  <a:pt x="469799" y="1430506"/>
                </a:cubicBezTo>
                <a:cubicBezTo>
                  <a:pt x="433909" y="1461577"/>
                  <a:pt x="393256" y="1485723"/>
                  <a:pt x="352127" y="1508954"/>
                </a:cubicBezTo>
                <a:cubicBezTo>
                  <a:pt x="340897" y="1515288"/>
                  <a:pt x="335878" y="1522747"/>
                  <a:pt x="334268" y="1536015"/>
                </a:cubicBezTo>
                <a:cubicBezTo>
                  <a:pt x="327791" y="1589317"/>
                  <a:pt x="316704" y="1641819"/>
                  <a:pt x="303074" y="1693758"/>
                </a:cubicBezTo>
                <a:cubicBezTo>
                  <a:pt x="301949" y="1698035"/>
                  <a:pt x="300911" y="1702331"/>
                  <a:pt x="300016" y="1706655"/>
                </a:cubicBezTo>
                <a:cubicBezTo>
                  <a:pt x="299845" y="1707465"/>
                  <a:pt x="300559" y="1708465"/>
                  <a:pt x="301102" y="1710094"/>
                </a:cubicBezTo>
                <a:cubicBezTo>
                  <a:pt x="309674" y="1709551"/>
                  <a:pt x="316123" y="1703617"/>
                  <a:pt x="323286" y="1700016"/>
                </a:cubicBezTo>
                <a:cubicBezTo>
                  <a:pt x="350946" y="1686110"/>
                  <a:pt x="379359" y="1673594"/>
                  <a:pt x="405658" y="1657049"/>
                </a:cubicBezTo>
                <a:cubicBezTo>
                  <a:pt x="420279" y="1647848"/>
                  <a:pt x="433795" y="1637247"/>
                  <a:pt x="446234" y="1625255"/>
                </a:cubicBezTo>
                <a:cubicBezTo>
                  <a:pt x="449073" y="1622521"/>
                  <a:pt x="451882" y="1619768"/>
                  <a:pt x="454854" y="1617187"/>
                </a:cubicBezTo>
                <a:cubicBezTo>
                  <a:pt x="457826" y="1614596"/>
                  <a:pt x="461074" y="1611634"/>
                  <a:pt x="465322" y="1613339"/>
                </a:cubicBezTo>
                <a:cubicBezTo>
                  <a:pt x="470409" y="1615377"/>
                  <a:pt x="470085" y="1620244"/>
                  <a:pt x="469989" y="1624712"/>
                </a:cubicBezTo>
                <a:cubicBezTo>
                  <a:pt x="469161" y="1666079"/>
                  <a:pt x="447320" y="1696197"/>
                  <a:pt x="416754" y="1720686"/>
                </a:cubicBezTo>
                <a:cubicBezTo>
                  <a:pt x="403010" y="1731696"/>
                  <a:pt x="385322" y="1735459"/>
                  <a:pt x="367863" y="1734402"/>
                </a:cubicBezTo>
                <a:cubicBezTo>
                  <a:pt x="343612" y="1732935"/>
                  <a:pt x="319876" y="1738535"/>
                  <a:pt x="295787" y="1737859"/>
                </a:cubicBezTo>
                <a:cubicBezTo>
                  <a:pt x="292291" y="1737764"/>
                  <a:pt x="290167" y="1739117"/>
                  <a:pt x="289110" y="1742288"/>
                </a:cubicBezTo>
                <a:cubicBezTo>
                  <a:pt x="287557" y="1746956"/>
                  <a:pt x="286014" y="1751632"/>
                  <a:pt x="284623" y="1756357"/>
                </a:cubicBezTo>
                <a:cubicBezTo>
                  <a:pt x="273860" y="1792799"/>
                  <a:pt x="258906" y="1827623"/>
                  <a:pt x="243742" y="1862370"/>
                </a:cubicBezTo>
                <a:cubicBezTo>
                  <a:pt x="242818" y="1864484"/>
                  <a:pt x="242285" y="1867075"/>
                  <a:pt x="239256" y="1867894"/>
                </a:cubicBezTo>
                <a:cubicBezTo>
                  <a:pt x="230531" y="1861560"/>
                  <a:pt x="232827" y="1854074"/>
                  <a:pt x="236637" y="1845939"/>
                </a:cubicBezTo>
                <a:cubicBezTo>
                  <a:pt x="263478" y="1788646"/>
                  <a:pt x="281756" y="1728401"/>
                  <a:pt x="297911" y="1667431"/>
                </a:cubicBezTo>
                <a:cubicBezTo>
                  <a:pt x="301454" y="1654058"/>
                  <a:pt x="301102" y="1654382"/>
                  <a:pt x="290243" y="1646133"/>
                </a:cubicBezTo>
                <a:cubicBezTo>
                  <a:pt x="265735" y="1627512"/>
                  <a:pt x="246495" y="1603747"/>
                  <a:pt x="227350" y="1579992"/>
                </a:cubicBezTo>
                <a:cubicBezTo>
                  <a:pt x="197536" y="1542987"/>
                  <a:pt x="178401" y="1500630"/>
                  <a:pt x="165418" y="1455205"/>
                </a:cubicBezTo>
                <a:cubicBezTo>
                  <a:pt x="158113" y="1429630"/>
                  <a:pt x="151731" y="1403846"/>
                  <a:pt x="146787" y="1377709"/>
                </a:cubicBezTo>
                <a:cubicBezTo>
                  <a:pt x="146425" y="1375776"/>
                  <a:pt x="145901" y="1373861"/>
                  <a:pt x="145683" y="1371909"/>
                </a:cubicBezTo>
                <a:cubicBezTo>
                  <a:pt x="145206" y="1367775"/>
                  <a:pt x="145739" y="1363908"/>
                  <a:pt x="150054" y="1361945"/>
                </a:cubicBezTo>
                <a:cubicBezTo>
                  <a:pt x="153702" y="1360288"/>
                  <a:pt x="156779" y="1361917"/>
                  <a:pt x="159446" y="1364336"/>
                </a:cubicBezTo>
                <a:cubicBezTo>
                  <a:pt x="161265" y="1365984"/>
                  <a:pt x="163085" y="1367699"/>
                  <a:pt x="164542" y="1369661"/>
                </a:cubicBezTo>
                <a:cubicBezTo>
                  <a:pt x="190974" y="1405141"/>
                  <a:pt x="220825" y="1438041"/>
                  <a:pt x="243818" y="1476150"/>
                </a:cubicBezTo>
                <a:cubicBezTo>
                  <a:pt x="265259" y="1511678"/>
                  <a:pt x="284319" y="1548207"/>
                  <a:pt x="296635" y="1587993"/>
                </a:cubicBezTo>
                <a:cubicBezTo>
                  <a:pt x="299225" y="1596375"/>
                  <a:pt x="302169" y="1604652"/>
                  <a:pt x="304778" y="1612482"/>
                </a:cubicBezTo>
                <a:cubicBezTo>
                  <a:pt x="311827" y="1612196"/>
                  <a:pt x="311189" y="1607738"/>
                  <a:pt x="311751" y="1604824"/>
                </a:cubicBezTo>
                <a:cubicBezTo>
                  <a:pt x="315789" y="1584059"/>
                  <a:pt x="320514" y="1563361"/>
                  <a:pt x="323171" y="1542397"/>
                </a:cubicBezTo>
                <a:cubicBezTo>
                  <a:pt x="329096" y="1495534"/>
                  <a:pt x="332706" y="1448433"/>
                  <a:pt x="335963" y="1401293"/>
                </a:cubicBezTo>
                <a:cubicBezTo>
                  <a:pt x="336944" y="1387149"/>
                  <a:pt x="330686" y="1376547"/>
                  <a:pt x="321028" y="1369766"/>
                </a:cubicBezTo>
                <a:cubicBezTo>
                  <a:pt x="299473" y="1354602"/>
                  <a:pt x="281509" y="1335780"/>
                  <a:pt x="262792" y="1317683"/>
                </a:cubicBezTo>
                <a:cubicBezTo>
                  <a:pt x="239808" y="1295451"/>
                  <a:pt x="217539" y="1272572"/>
                  <a:pt x="196679" y="1248217"/>
                </a:cubicBezTo>
                <a:cubicBezTo>
                  <a:pt x="152121" y="1196201"/>
                  <a:pt x="124975" y="1135832"/>
                  <a:pt x="107621" y="1070252"/>
                </a:cubicBezTo>
                <a:cubicBezTo>
                  <a:pt x="95657" y="1025018"/>
                  <a:pt x="85904" y="979317"/>
                  <a:pt x="76579" y="933501"/>
                </a:cubicBezTo>
                <a:cubicBezTo>
                  <a:pt x="75426" y="927844"/>
                  <a:pt x="72150" y="920548"/>
                  <a:pt x="78550" y="917328"/>
                </a:cubicBezTo>
                <a:cubicBezTo>
                  <a:pt x="86237" y="913461"/>
                  <a:pt x="89218" y="921548"/>
                  <a:pt x="92904" y="926482"/>
                </a:cubicBezTo>
                <a:cubicBezTo>
                  <a:pt x="122918" y="966706"/>
                  <a:pt x="153398" y="1006587"/>
                  <a:pt x="182830" y="1047240"/>
                </a:cubicBezTo>
                <a:cubicBezTo>
                  <a:pt x="227645" y="1109152"/>
                  <a:pt x="266859" y="1174475"/>
                  <a:pt x="299540" y="1243645"/>
                </a:cubicBezTo>
                <a:cubicBezTo>
                  <a:pt x="310331" y="1266486"/>
                  <a:pt x="316904" y="1290699"/>
                  <a:pt x="323114" y="1315044"/>
                </a:cubicBezTo>
                <a:cubicBezTo>
                  <a:pt x="325772" y="1325474"/>
                  <a:pt x="328696" y="1335828"/>
                  <a:pt x="331915" y="1347744"/>
                </a:cubicBezTo>
                <a:cubicBezTo>
                  <a:pt x="337259" y="1342457"/>
                  <a:pt x="335449" y="1337514"/>
                  <a:pt x="335487" y="1333113"/>
                </a:cubicBezTo>
                <a:cubicBezTo>
                  <a:pt x="336125" y="1247779"/>
                  <a:pt x="328039" y="1163226"/>
                  <a:pt x="315256" y="1078872"/>
                </a:cubicBezTo>
                <a:cubicBezTo>
                  <a:pt x="305293" y="1013111"/>
                  <a:pt x="294034" y="947751"/>
                  <a:pt x="276737" y="883505"/>
                </a:cubicBezTo>
                <a:cubicBezTo>
                  <a:pt x="272136" y="866398"/>
                  <a:pt x="267288" y="849348"/>
                  <a:pt x="262564" y="832279"/>
                </a:cubicBezTo>
                <a:cubicBezTo>
                  <a:pt x="261611" y="828850"/>
                  <a:pt x="260306" y="825802"/>
                  <a:pt x="256439" y="824659"/>
                </a:cubicBezTo>
                <a:cubicBezTo>
                  <a:pt x="224559" y="815277"/>
                  <a:pt x="199289" y="794303"/>
                  <a:pt x="172286" y="776406"/>
                </a:cubicBezTo>
                <a:cubicBezTo>
                  <a:pt x="136167" y="752460"/>
                  <a:pt x="106068" y="722332"/>
                  <a:pt x="81293" y="686842"/>
                </a:cubicBezTo>
                <a:cubicBezTo>
                  <a:pt x="57195" y="652324"/>
                  <a:pt x="37898" y="615357"/>
                  <a:pt x="25277" y="575114"/>
                </a:cubicBezTo>
                <a:cubicBezTo>
                  <a:pt x="17180" y="549282"/>
                  <a:pt x="9608" y="523288"/>
                  <a:pt x="1807" y="497371"/>
                </a:cubicBezTo>
                <a:cubicBezTo>
                  <a:pt x="1379" y="495961"/>
                  <a:pt x="998" y="494532"/>
                  <a:pt x="626" y="493104"/>
                </a:cubicBezTo>
                <a:cubicBezTo>
                  <a:pt x="-146" y="490160"/>
                  <a:pt x="-707" y="486893"/>
                  <a:pt x="2122" y="485007"/>
                </a:cubicBezTo>
                <a:cubicBezTo>
                  <a:pt x="5665" y="482645"/>
                  <a:pt x="8656" y="484807"/>
                  <a:pt x="11123" y="487493"/>
                </a:cubicBezTo>
                <a:cubicBezTo>
                  <a:pt x="13113" y="489665"/>
                  <a:pt x="15152" y="491827"/>
                  <a:pt x="16895" y="494199"/>
                </a:cubicBezTo>
                <a:cubicBezTo>
                  <a:pt x="55652" y="546568"/>
                  <a:pt x="100153" y="593678"/>
                  <a:pt x="146787" y="639065"/>
                </a:cubicBezTo>
                <a:cubicBezTo>
                  <a:pt x="184640" y="675898"/>
                  <a:pt x="218063" y="716579"/>
                  <a:pt x="240894" y="764909"/>
                </a:cubicBezTo>
                <a:cubicBezTo>
                  <a:pt x="241209" y="765566"/>
                  <a:pt x="242247" y="765881"/>
                  <a:pt x="243828" y="766957"/>
                </a:cubicBezTo>
                <a:cubicBezTo>
                  <a:pt x="244399" y="760432"/>
                  <a:pt x="242914" y="754765"/>
                  <a:pt x="241466" y="749174"/>
                </a:cubicBezTo>
                <a:cubicBezTo>
                  <a:pt x="229979" y="704873"/>
                  <a:pt x="218358" y="660601"/>
                  <a:pt x="206909" y="616290"/>
                </a:cubicBezTo>
                <a:cubicBezTo>
                  <a:pt x="201861" y="596755"/>
                  <a:pt x="197032" y="577162"/>
                  <a:pt x="192298" y="557550"/>
                </a:cubicBezTo>
                <a:cubicBezTo>
                  <a:pt x="191002" y="552187"/>
                  <a:pt x="189440" y="547349"/>
                  <a:pt x="184964" y="543538"/>
                </a:cubicBezTo>
                <a:cubicBezTo>
                  <a:pt x="155026" y="518088"/>
                  <a:pt x="132624" y="486369"/>
                  <a:pt x="110516" y="454299"/>
                </a:cubicBezTo>
                <a:cubicBezTo>
                  <a:pt x="64787" y="387967"/>
                  <a:pt x="44336" y="314453"/>
                  <a:pt x="46432" y="234281"/>
                </a:cubicBezTo>
                <a:cubicBezTo>
                  <a:pt x="47280" y="201810"/>
                  <a:pt x="48432" y="169358"/>
                  <a:pt x="50975" y="136983"/>
                </a:cubicBezTo>
                <a:cubicBezTo>
                  <a:pt x="51299" y="132801"/>
                  <a:pt x="50604" y="126820"/>
                  <a:pt x="56595" y="126543"/>
                </a:cubicBezTo>
                <a:cubicBezTo>
                  <a:pt x="62310" y="126277"/>
                  <a:pt x="62577" y="132163"/>
                  <a:pt x="63634" y="136278"/>
                </a:cubicBezTo>
                <a:cubicBezTo>
                  <a:pt x="76845" y="188008"/>
                  <a:pt x="98038" y="236843"/>
                  <a:pt x="118689" y="285801"/>
                </a:cubicBezTo>
                <a:cubicBezTo>
                  <a:pt x="139596" y="335370"/>
                  <a:pt x="156084" y="386338"/>
                  <a:pt x="170228" y="438154"/>
                </a:cubicBezTo>
                <a:cubicBezTo>
                  <a:pt x="170990" y="440954"/>
                  <a:pt x="172057" y="443678"/>
                  <a:pt x="173048" y="446402"/>
                </a:cubicBezTo>
                <a:cubicBezTo>
                  <a:pt x="173124" y="446612"/>
                  <a:pt x="173781" y="446612"/>
                  <a:pt x="174200" y="4467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 name="Google Shape;10;p2"/>
          <p:cNvGrpSpPr/>
          <p:nvPr/>
        </p:nvGrpSpPr>
        <p:grpSpPr>
          <a:xfrm>
            <a:off x="-540475" y="-1866050"/>
            <a:ext cx="12139675" cy="7816750"/>
            <a:chOff x="-540475" y="-1866050"/>
            <a:chExt cx="12139675" cy="7816750"/>
          </a:xfrm>
        </p:grpSpPr>
        <p:pic>
          <p:nvPicPr>
            <p:cNvPr id="11" name="Google Shape;11;p2"/>
            <p:cNvPicPr preferRelativeResize="0"/>
            <p:nvPr/>
          </p:nvPicPr>
          <p:blipFill>
            <a:blip r:embed="rId2">
              <a:alphaModFix/>
            </a:blip>
            <a:stretch>
              <a:fillRect/>
            </a:stretch>
          </p:blipFill>
          <p:spPr>
            <a:xfrm>
              <a:off x="-540475" y="2705950"/>
              <a:ext cx="3609551" cy="3244750"/>
            </a:xfrm>
            <a:prstGeom prst="rect">
              <a:avLst/>
            </a:prstGeom>
            <a:noFill/>
            <a:ln>
              <a:noFill/>
            </a:ln>
          </p:spPr>
        </p:pic>
        <p:pic>
          <p:nvPicPr>
            <p:cNvPr id="12" name="Google Shape;12;p2"/>
            <p:cNvPicPr preferRelativeResize="0"/>
            <p:nvPr/>
          </p:nvPicPr>
          <p:blipFill>
            <a:blip r:embed="rId3">
              <a:alphaModFix/>
            </a:blip>
            <a:stretch>
              <a:fillRect/>
            </a:stretch>
          </p:blipFill>
          <p:spPr>
            <a:xfrm>
              <a:off x="6703350" y="-1866050"/>
              <a:ext cx="4895850" cy="4572000"/>
            </a:xfrm>
            <a:prstGeom prst="rect">
              <a:avLst/>
            </a:prstGeom>
            <a:noFill/>
            <a:ln>
              <a:noFill/>
            </a:ln>
          </p:spPr>
        </p:pic>
      </p:grpSp>
      <p:pic>
        <p:nvPicPr>
          <p:cNvPr id="13" name="Google Shape;13;p2"/>
          <p:cNvPicPr preferRelativeResize="0"/>
          <p:nvPr/>
        </p:nvPicPr>
        <p:blipFill rotWithShape="1">
          <a:blip r:embed="rId4">
            <a:alphaModFix amt="30000"/>
          </a:blip>
          <a:srcRect l="69" t="7934" r="59" b="7925"/>
          <a:stretch/>
        </p:blipFill>
        <p:spPr>
          <a:xfrm>
            <a:off x="-7800" y="0"/>
            <a:ext cx="9159598" cy="5143501"/>
          </a:xfrm>
          <a:prstGeom prst="rect">
            <a:avLst/>
          </a:prstGeom>
          <a:noFill/>
          <a:ln>
            <a:noFill/>
          </a:ln>
        </p:spPr>
      </p:pic>
      <p:sp>
        <p:nvSpPr>
          <p:cNvPr id="14" name="Google Shape;14;p2"/>
          <p:cNvSpPr txBox="1">
            <a:spLocks noGrp="1"/>
          </p:cNvSpPr>
          <p:nvPr>
            <p:ph type="ctrTitle"/>
          </p:nvPr>
        </p:nvSpPr>
        <p:spPr>
          <a:xfrm>
            <a:off x="1941750" y="1298089"/>
            <a:ext cx="5260500" cy="19722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60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5" name="Google Shape;15;p2"/>
          <p:cNvSpPr txBox="1">
            <a:spLocks noGrp="1"/>
          </p:cNvSpPr>
          <p:nvPr>
            <p:ph type="subTitle" idx="1"/>
          </p:nvPr>
        </p:nvSpPr>
        <p:spPr>
          <a:xfrm>
            <a:off x="1941750" y="3369611"/>
            <a:ext cx="5260500" cy="475800"/>
          </a:xfrm>
          <a:prstGeom prst="rect">
            <a:avLst/>
          </a:prstGeom>
        </p:spPr>
        <p:txBody>
          <a:bodyPr spcFirstLastPara="1" wrap="square" lIns="91425" tIns="91425" rIns="91425" bIns="91425" anchor="t" anchorCtr="0">
            <a:noAutofit/>
          </a:bodyPr>
          <a:lstStyle>
            <a:lvl1pPr lvl="0" algn="ctr">
              <a:lnSpc>
                <a:spcPct val="115000"/>
              </a:lnSpc>
              <a:spcBef>
                <a:spcPts val="0"/>
              </a:spcBef>
              <a:spcAft>
                <a:spcPts val="0"/>
              </a:spcAft>
              <a:buSzPts val="1400"/>
              <a:buNone/>
              <a:defRPr sz="1600"/>
            </a:lvl1pPr>
            <a:lvl2pPr lvl="1" algn="ctr">
              <a:lnSpc>
                <a:spcPct val="115000"/>
              </a:lnSpc>
              <a:spcBef>
                <a:spcPts val="0"/>
              </a:spcBef>
              <a:spcAft>
                <a:spcPts val="0"/>
              </a:spcAft>
              <a:buSzPts val="1800"/>
              <a:buNone/>
              <a:defRPr sz="1800"/>
            </a:lvl2pPr>
            <a:lvl3pPr lvl="2" algn="ctr">
              <a:lnSpc>
                <a:spcPct val="115000"/>
              </a:lnSpc>
              <a:spcBef>
                <a:spcPts val="0"/>
              </a:spcBef>
              <a:spcAft>
                <a:spcPts val="0"/>
              </a:spcAft>
              <a:buSzPts val="1800"/>
              <a:buNone/>
              <a:defRPr sz="1800"/>
            </a:lvl3pPr>
            <a:lvl4pPr lvl="3" algn="ctr">
              <a:lnSpc>
                <a:spcPct val="115000"/>
              </a:lnSpc>
              <a:spcBef>
                <a:spcPts val="0"/>
              </a:spcBef>
              <a:spcAft>
                <a:spcPts val="0"/>
              </a:spcAft>
              <a:buSzPts val="1800"/>
              <a:buNone/>
              <a:defRPr sz="1800"/>
            </a:lvl4pPr>
            <a:lvl5pPr lvl="4" algn="ctr">
              <a:lnSpc>
                <a:spcPct val="115000"/>
              </a:lnSpc>
              <a:spcBef>
                <a:spcPts val="0"/>
              </a:spcBef>
              <a:spcAft>
                <a:spcPts val="0"/>
              </a:spcAft>
              <a:buSzPts val="1800"/>
              <a:buNone/>
              <a:defRPr sz="1800"/>
            </a:lvl5pPr>
            <a:lvl6pPr lvl="5" algn="ctr">
              <a:lnSpc>
                <a:spcPct val="115000"/>
              </a:lnSpc>
              <a:spcBef>
                <a:spcPts val="0"/>
              </a:spcBef>
              <a:spcAft>
                <a:spcPts val="0"/>
              </a:spcAft>
              <a:buSzPts val="1800"/>
              <a:buNone/>
              <a:defRPr sz="1800"/>
            </a:lvl6pPr>
            <a:lvl7pPr lvl="6" algn="ctr">
              <a:lnSpc>
                <a:spcPct val="115000"/>
              </a:lnSpc>
              <a:spcBef>
                <a:spcPts val="0"/>
              </a:spcBef>
              <a:spcAft>
                <a:spcPts val="0"/>
              </a:spcAft>
              <a:buSzPts val="1800"/>
              <a:buNone/>
              <a:defRPr sz="1800"/>
            </a:lvl7pPr>
            <a:lvl8pPr lvl="7" algn="ctr">
              <a:lnSpc>
                <a:spcPct val="115000"/>
              </a:lnSpc>
              <a:spcBef>
                <a:spcPts val="0"/>
              </a:spcBef>
              <a:spcAft>
                <a:spcPts val="0"/>
              </a:spcAft>
              <a:buSzPts val="1800"/>
              <a:buNone/>
              <a:defRPr sz="1800"/>
            </a:lvl8pPr>
            <a:lvl9pPr lvl="8" algn="ctr">
              <a:lnSpc>
                <a:spcPct val="115000"/>
              </a:lnSpc>
              <a:spcBef>
                <a:spcPts val="0"/>
              </a:spcBef>
              <a:spcAft>
                <a:spcPts val="0"/>
              </a:spcAft>
              <a:buSzPts val="1800"/>
              <a:buNone/>
              <a:defRPr sz="1800"/>
            </a:lvl9pPr>
          </a:lstStyle>
          <a:p>
            <a:endParaRPr/>
          </a:p>
        </p:txBody>
      </p:sp>
      <p:sp>
        <p:nvSpPr>
          <p:cNvPr id="16" name="Google Shape;16;p2"/>
          <p:cNvSpPr/>
          <p:nvPr/>
        </p:nvSpPr>
        <p:spPr>
          <a:xfrm>
            <a:off x="8272021" y="647325"/>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 name="Google Shape;17;p2"/>
          <p:cNvGrpSpPr/>
          <p:nvPr/>
        </p:nvGrpSpPr>
        <p:grpSpPr>
          <a:xfrm rot="10424092">
            <a:off x="6497952" y="3961236"/>
            <a:ext cx="2714551" cy="1238739"/>
            <a:chOff x="3378960" y="1025640"/>
            <a:chExt cx="2555971" cy="1166374"/>
          </a:xfrm>
        </p:grpSpPr>
        <p:sp>
          <p:nvSpPr>
            <p:cNvPr id="18" name="Google Shape;18;p2"/>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2"/>
        <p:cNvGrpSpPr/>
        <p:nvPr/>
      </p:nvGrpSpPr>
      <p:grpSpPr>
        <a:xfrm>
          <a:off x="0" y="0"/>
          <a:ext cx="0" cy="0"/>
          <a:chOff x="0" y="0"/>
          <a:chExt cx="0" cy="0"/>
        </a:xfrm>
      </p:grpSpPr>
      <p:grpSp>
        <p:nvGrpSpPr>
          <p:cNvPr id="113" name="Google Shape;113;p11"/>
          <p:cNvGrpSpPr/>
          <p:nvPr/>
        </p:nvGrpSpPr>
        <p:grpSpPr>
          <a:xfrm>
            <a:off x="-540475" y="-1866050"/>
            <a:ext cx="12139675" cy="7816750"/>
            <a:chOff x="-540475" y="-1866050"/>
            <a:chExt cx="12139675" cy="7816750"/>
          </a:xfrm>
        </p:grpSpPr>
        <p:pic>
          <p:nvPicPr>
            <p:cNvPr id="114" name="Google Shape;114;p11"/>
            <p:cNvPicPr preferRelativeResize="0"/>
            <p:nvPr/>
          </p:nvPicPr>
          <p:blipFill>
            <a:blip r:embed="rId2">
              <a:alphaModFix/>
            </a:blip>
            <a:stretch>
              <a:fillRect/>
            </a:stretch>
          </p:blipFill>
          <p:spPr>
            <a:xfrm>
              <a:off x="-540475" y="2705950"/>
              <a:ext cx="3609551" cy="3244750"/>
            </a:xfrm>
            <a:prstGeom prst="rect">
              <a:avLst/>
            </a:prstGeom>
            <a:noFill/>
            <a:ln>
              <a:noFill/>
            </a:ln>
          </p:spPr>
        </p:pic>
        <p:pic>
          <p:nvPicPr>
            <p:cNvPr id="115" name="Google Shape;115;p11"/>
            <p:cNvPicPr preferRelativeResize="0"/>
            <p:nvPr/>
          </p:nvPicPr>
          <p:blipFill>
            <a:blip r:embed="rId3">
              <a:alphaModFix/>
            </a:blip>
            <a:stretch>
              <a:fillRect/>
            </a:stretch>
          </p:blipFill>
          <p:spPr>
            <a:xfrm>
              <a:off x="6703350" y="-1866050"/>
              <a:ext cx="4895850" cy="4572000"/>
            </a:xfrm>
            <a:prstGeom prst="rect">
              <a:avLst/>
            </a:prstGeom>
            <a:noFill/>
            <a:ln>
              <a:noFill/>
            </a:ln>
          </p:spPr>
        </p:pic>
      </p:grpSp>
      <p:pic>
        <p:nvPicPr>
          <p:cNvPr id="116" name="Google Shape;116;p11"/>
          <p:cNvPicPr preferRelativeResize="0"/>
          <p:nvPr/>
        </p:nvPicPr>
        <p:blipFill rotWithShape="1">
          <a:blip r:embed="rId4">
            <a:alphaModFix amt="30000"/>
          </a:blip>
          <a:srcRect l="69" t="7934" r="59" b="7925"/>
          <a:stretch/>
        </p:blipFill>
        <p:spPr>
          <a:xfrm>
            <a:off x="-7800" y="0"/>
            <a:ext cx="9159598" cy="5143501"/>
          </a:xfrm>
          <a:prstGeom prst="rect">
            <a:avLst/>
          </a:prstGeom>
          <a:noFill/>
          <a:ln>
            <a:noFill/>
          </a:ln>
        </p:spPr>
      </p:pic>
      <p:sp>
        <p:nvSpPr>
          <p:cNvPr id="117" name="Google Shape;117;p11"/>
          <p:cNvSpPr txBox="1">
            <a:spLocks noGrp="1"/>
          </p:cNvSpPr>
          <p:nvPr>
            <p:ph type="title" hasCustomPrompt="1"/>
          </p:nvPr>
        </p:nvSpPr>
        <p:spPr>
          <a:xfrm>
            <a:off x="1284000" y="1555613"/>
            <a:ext cx="6576000" cy="1360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6000">
                <a:solidFill>
                  <a:schemeClr val="accen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18" name="Google Shape;118;p11"/>
          <p:cNvSpPr txBox="1">
            <a:spLocks noGrp="1"/>
          </p:cNvSpPr>
          <p:nvPr>
            <p:ph type="subTitle" idx="1"/>
          </p:nvPr>
        </p:nvSpPr>
        <p:spPr>
          <a:xfrm>
            <a:off x="1284000" y="3090788"/>
            <a:ext cx="6576000" cy="497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119" name="Google Shape;119;p11"/>
          <p:cNvGrpSpPr/>
          <p:nvPr/>
        </p:nvGrpSpPr>
        <p:grpSpPr>
          <a:xfrm rot="10424092">
            <a:off x="6497952" y="3961236"/>
            <a:ext cx="2714551" cy="1238739"/>
            <a:chOff x="3378960" y="1025640"/>
            <a:chExt cx="2555971" cy="1166374"/>
          </a:xfrm>
        </p:grpSpPr>
        <p:sp>
          <p:nvSpPr>
            <p:cNvPr id="120" name="Google Shape;120;p11"/>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 name="Google Shape;123;p11"/>
          <p:cNvGrpSpPr/>
          <p:nvPr/>
        </p:nvGrpSpPr>
        <p:grpSpPr>
          <a:xfrm>
            <a:off x="7383496" y="-297525"/>
            <a:ext cx="2032889" cy="2292540"/>
            <a:chOff x="7383496" y="-297525"/>
            <a:chExt cx="2032889" cy="2292540"/>
          </a:xfrm>
        </p:grpSpPr>
        <p:sp>
          <p:nvSpPr>
            <p:cNvPr id="124" name="Google Shape;124;p11"/>
            <p:cNvSpPr/>
            <p:nvPr/>
          </p:nvSpPr>
          <p:spPr>
            <a:xfrm>
              <a:off x="8272021" y="647325"/>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1"/>
            <p:cNvSpPr/>
            <p:nvPr/>
          </p:nvSpPr>
          <p:spPr>
            <a:xfrm flipH="1">
              <a:off x="7383496" y="-297525"/>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27"/>
        <p:cNvGrpSpPr/>
        <p:nvPr/>
      </p:nvGrpSpPr>
      <p:grpSpPr>
        <a:xfrm>
          <a:off x="0" y="0"/>
          <a:ext cx="0" cy="0"/>
          <a:chOff x="0" y="0"/>
          <a:chExt cx="0" cy="0"/>
        </a:xfrm>
      </p:grpSpPr>
      <p:grpSp>
        <p:nvGrpSpPr>
          <p:cNvPr id="128" name="Google Shape;128;p13"/>
          <p:cNvGrpSpPr/>
          <p:nvPr/>
        </p:nvGrpSpPr>
        <p:grpSpPr>
          <a:xfrm>
            <a:off x="-633636" y="-1617474"/>
            <a:ext cx="10552256" cy="9304474"/>
            <a:chOff x="-633636" y="-1617474"/>
            <a:chExt cx="10552256" cy="9304474"/>
          </a:xfrm>
        </p:grpSpPr>
        <p:pic>
          <p:nvPicPr>
            <p:cNvPr id="129" name="Google Shape;129;p13"/>
            <p:cNvPicPr preferRelativeResize="0"/>
            <p:nvPr/>
          </p:nvPicPr>
          <p:blipFill>
            <a:blip r:embed="rId2">
              <a:alphaModFix/>
            </a:blip>
            <a:stretch>
              <a:fillRect/>
            </a:stretch>
          </p:blipFill>
          <p:spPr>
            <a:xfrm>
              <a:off x="2591175" y="3681100"/>
              <a:ext cx="4289650" cy="4005900"/>
            </a:xfrm>
            <a:prstGeom prst="rect">
              <a:avLst/>
            </a:prstGeom>
            <a:noFill/>
            <a:ln>
              <a:noFill/>
            </a:ln>
          </p:spPr>
        </p:pic>
        <p:pic>
          <p:nvPicPr>
            <p:cNvPr id="130" name="Google Shape;130;p13"/>
            <p:cNvPicPr preferRelativeResize="0"/>
            <p:nvPr/>
          </p:nvPicPr>
          <p:blipFill>
            <a:blip r:embed="rId3">
              <a:alphaModFix/>
            </a:blip>
            <a:stretch>
              <a:fillRect/>
            </a:stretch>
          </p:blipFill>
          <p:spPr>
            <a:xfrm rot="10800000" flipH="1">
              <a:off x="-633636" y="-283875"/>
              <a:ext cx="2234523" cy="3394850"/>
            </a:xfrm>
            <a:prstGeom prst="rect">
              <a:avLst/>
            </a:prstGeom>
            <a:noFill/>
            <a:ln>
              <a:noFill/>
            </a:ln>
          </p:spPr>
        </p:pic>
        <p:pic>
          <p:nvPicPr>
            <p:cNvPr id="131" name="Google Shape;131;p13"/>
            <p:cNvPicPr preferRelativeResize="0"/>
            <p:nvPr/>
          </p:nvPicPr>
          <p:blipFill>
            <a:blip r:embed="rId4">
              <a:alphaModFix/>
            </a:blip>
            <a:stretch>
              <a:fillRect/>
            </a:stretch>
          </p:blipFill>
          <p:spPr>
            <a:xfrm rot="9449070">
              <a:off x="5636000" y="-1023775"/>
              <a:ext cx="3776550" cy="3394850"/>
            </a:xfrm>
            <a:prstGeom prst="rect">
              <a:avLst/>
            </a:prstGeom>
            <a:noFill/>
            <a:ln>
              <a:noFill/>
            </a:ln>
          </p:spPr>
        </p:pic>
      </p:grpSp>
      <p:pic>
        <p:nvPicPr>
          <p:cNvPr id="132" name="Google Shape;132;p13"/>
          <p:cNvPicPr preferRelativeResize="0"/>
          <p:nvPr/>
        </p:nvPicPr>
        <p:blipFill rotWithShape="1">
          <a:blip r:embed="rId5">
            <a:alphaModFix amt="30000"/>
          </a:blip>
          <a:srcRect l="69" t="7934" r="59" b="7925"/>
          <a:stretch/>
        </p:blipFill>
        <p:spPr>
          <a:xfrm>
            <a:off x="-7800" y="0"/>
            <a:ext cx="9159598" cy="5143501"/>
          </a:xfrm>
          <a:prstGeom prst="rect">
            <a:avLst/>
          </a:prstGeom>
          <a:noFill/>
          <a:ln>
            <a:noFill/>
          </a:ln>
        </p:spPr>
      </p:pic>
      <p:sp>
        <p:nvSpPr>
          <p:cNvPr id="133" name="Google Shape;133;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34" name="Google Shape;134;p13"/>
          <p:cNvSpPr txBox="1">
            <a:spLocks noGrp="1"/>
          </p:cNvSpPr>
          <p:nvPr>
            <p:ph type="subTitle" idx="1"/>
          </p:nvPr>
        </p:nvSpPr>
        <p:spPr>
          <a:xfrm>
            <a:off x="1091521" y="2244725"/>
            <a:ext cx="25479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35" name="Google Shape;135;p13"/>
          <p:cNvSpPr txBox="1">
            <a:spLocks noGrp="1"/>
          </p:cNvSpPr>
          <p:nvPr>
            <p:ph type="subTitle" idx="2"/>
          </p:nvPr>
        </p:nvSpPr>
        <p:spPr>
          <a:xfrm>
            <a:off x="5504579" y="2244725"/>
            <a:ext cx="25479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36" name="Google Shape;136;p13"/>
          <p:cNvSpPr txBox="1">
            <a:spLocks noGrp="1"/>
          </p:cNvSpPr>
          <p:nvPr>
            <p:ph type="subTitle" idx="3"/>
          </p:nvPr>
        </p:nvSpPr>
        <p:spPr>
          <a:xfrm>
            <a:off x="1091521" y="3940900"/>
            <a:ext cx="25479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37" name="Google Shape;137;p13"/>
          <p:cNvSpPr txBox="1">
            <a:spLocks noGrp="1"/>
          </p:cNvSpPr>
          <p:nvPr>
            <p:ph type="subTitle" idx="4"/>
          </p:nvPr>
        </p:nvSpPr>
        <p:spPr>
          <a:xfrm>
            <a:off x="5504579" y="3940900"/>
            <a:ext cx="2547900" cy="604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38" name="Google Shape;138;p13"/>
          <p:cNvSpPr txBox="1">
            <a:spLocks noGrp="1"/>
          </p:cNvSpPr>
          <p:nvPr>
            <p:ph type="title" idx="5" hasCustomPrompt="1"/>
          </p:nvPr>
        </p:nvSpPr>
        <p:spPr>
          <a:xfrm>
            <a:off x="1948981" y="1268575"/>
            <a:ext cx="8328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39" name="Google Shape;139;p13"/>
          <p:cNvSpPr txBox="1">
            <a:spLocks noGrp="1"/>
          </p:cNvSpPr>
          <p:nvPr>
            <p:ph type="title" idx="6" hasCustomPrompt="1"/>
          </p:nvPr>
        </p:nvSpPr>
        <p:spPr>
          <a:xfrm>
            <a:off x="1948981" y="2964771"/>
            <a:ext cx="8328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0" name="Google Shape;140;p13"/>
          <p:cNvSpPr txBox="1">
            <a:spLocks noGrp="1"/>
          </p:cNvSpPr>
          <p:nvPr>
            <p:ph type="title" idx="7" hasCustomPrompt="1"/>
          </p:nvPr>
        </p:nvSpPr>
        <p:spPr>
          <a:xfrm>
            <a:off x="6362039" y="1268575"/>
            <a:ext cx="8328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1" name="Google Shape;141;p13"/>
          <p:cNvSpPr txBox="1">
            <a:spLocks noGrp="1"/>
          </p:cNvSpPr>
          <p:nvPr>
            <p:ph type="title" idx="8" hasCustomPrompt="1"/>
          </p:nvPr>
        </p:nvSpPr>
        <p:spPr>
          <a:xfrm>
            <a:off x="6362039" y="2964771"/>
            <a:ext cx="832800" cy="640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SzPts val="3000"/>
              <a:buNone/>
              <a:defRPr sz="3000">
                <a:solidFill>
                  <a:schemeClr val="accent1"/>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2" name="Google Shape;142;p13"/>
          <p:cNvSpPr txBox="1">
            <a:spLocks noGrp="1"/>
          </p:cNvSpPr>
          <p:nvPr>
            <p:ph type="subTitle" idx="9"/>
          </p:nvPr>
        </p:nvSpPr>
        <p:spPr>
          <a:xfrm>
            <a:off x="1091521" y="1984975"/>
            <a:ext cx="2547900" cy="3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3" name="Google Shape;143;p13"/>
          <p:cNvSpPr txBox="1">
            <a:spLocks noGrp="1"/>
          </p:cNvSpPr>
          <p:nvPr>
            <p:ph type="subTitle" idx="13"/>
          </p:nvPr>
        </p:nvSpPr>
        <p:spPr>
          <a:xfrm>
            <a:off x="5504579" y="1984975"/>
            <a:ext cx="2547900" cy="3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4" name="Google Shape;144;p13"/>
          <p:cNvSpPr txBox="1">
            <a:spLocks noGrp="1"/>
          </p:cNvSpPr>
          <p:nvPr>
            <p:ph type="subTitle" idx="14"/>
          </p:nvPr>
        </p:nvSpPr>
        <p:spPr>
          <a:xfrm>
            <a:off x="1091521" y="3681101"/>
            <a:ext cx="2547900" cy="3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45" name="Google Shape;145;p13"/>
          <p:cNvSpPr txBox="1">
            <a:spLocks noGrp="1"/>
          </p:cNvSpPr>
          <p:nvPr>
            <p:ph type="subTitle" idx="15"/>
          </p:nvPr>
        </p:nvSpPr>
        <p:spPr>
          <a:xfrm>
            <a:off x="5504579" y="3681101"/>
            <a:ext cx="2547900" cy="3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46" name="Google Shape;146;p13"/>
          <p:cNvGrpSpPr/>
          <p:nvPr/>
        </p:nvGrpSpPr>
        <p:grpSpPr>
          <a:xfrm>
            <a:off x="-703546" y="2481595"/>
            <a:ext cx="10558425" cy="3591075"/>
            <a:chOff x="-703546" y="2481595"/>
            <a:chExt cx="10558425" cy="3591075"/>
          </a:xfrm>
        </p:grpSpPr>
        <p:grpSp>
          <p:nvGrpSpPr>
            <p:cNvPr id="147" name="Google Shape;147;p13"/>
            <p:cNvGrpSpPr/>
            <p:nvPr/>
          </p:nvGrpSpPr>
          <p:grpSpPr>
            <a:xfrm rot="-10424092" flipH="1">
              <a:off x="-644061" y="4689511"/>
              <a:ext cx="2714551" cy="1238739"/>
              <a:chOff x="3378960" y="1025640"/>
              <a:chExt cx="2555971" cy="1166374"/>
            </a:xfrm>
          </p:grpSpPr>
          <p:sp>
            <p:nvSpPr>
              <p:cNvPr id="148" name="Google Shape;148;p13"/>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3"/>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3"/>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 name="Google Shape;151;p13"/>
            <p:cNvGrpSpPr/>
            <p:nvPr/>
          </p:nvGrpSpPr>
          <p:grpSpPr>
            <a:xfrm rot="-5024092" flipH="1">
              <a:off x="7733814" y="3278986"/>
              <a:ext cx="2714551" cy="1238739"/>
              <a:chOff x="3378960" y="1025640"/>
              <a:chExt cx="2555971" cy="1166374"/>
            </a:xfrm>
          </p:grpSpPr>
          <p:sp>
            <p:nvSpPr>
              <p:cNvPr id="152" name="Google Shape;152;p13"/>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3"/>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3"/>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5" name="Google Shape;155;p13"/>
          <p:cNvGrpSpPr/>
          <p:nvPr/>
        </p:nvGrpSpPr>
        <p:grpSpPr>
          <a:xfrm>
            <a:off x="-387430" y="-329975"/>
            <a:ext cx="1576314" cy="2760524"/>
            <a:chOff x="-387430" y="-329975"/>
            <a:chExt cx="1576314" cy="2760524"/>
          </a:xfrm>
        </p:grpSpPr>
        <p:sp>
          <p:nvSpPr>
            <p:cNvPr id="156" name="Google Shape;156;p13"/>
            <p:cNvSpPr/>
            <p:nvPr/>
          </p:nvSpPr>
          <p:spPr>
            <a:xfrm flipH="1">
              <a:off x="-145204" y="-329975"/>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3"/>
            <p:cNvSpPr/>
            <p:nvPr/>
          </p:nvSpPr>
          <p:spPr>
            <a:xfrm rot="-1380532" flipH="1">
              <a:off x="-170084" y="916453"/>
              <a:ext cx="1141622" cy="1344461"/>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ONE_COLUMN_TEXT_1">
    <p:spTree>
      <p:nvGrpSpPr>
        <p:cNvPr id="1" name="Shape 158"/>
        <p:cNvGrpSpPr/>
        <p:nvPr/>
      </p:nvGrpSpPr>
      <p:grpSpPr>
        <a:xfrm>
          <a:off x="0" y="0"/>
          <a:ext cx="0" cy="0"/>
          <a:chOff x="0" y="0"/>
          <a:chExt cx="0" cy="0"/>
        </a:xfrm>
      </p:grpSpPr>
      <p:grpSp>
        <p:nvGrpSpPr>
          <p:cNvPr id="159" name="Google Shape;159;p14"/>
          <p:cNvGrpSpPr/>
          <p:nvPr/>
        </p:nvGrpSpPr>
        <p:grpSpPr>
          <a:xfrm>
            <a:off x="-2438375" y="-1381400"/>
            <a:ext cx="14215775" cy="8651628"/>
            <a:chOff x="-2438375" y="-1381400"/>
            <a:chExt cx="14215775" cy="8651628"/>
          </a:xfrm>
        </p:grpSpPr>
        <p:pic>
          <p:nvPicPr>
            <p:cNvPr id="160" name="Google Shape;160;p14"/>
            <p:cNvPicPr preferRelativeResize="0"/>
            <p:nvPr/>
          </p:nvPicPr>
          <p:blipFill>
            <a:blip r:embed="rId2">
              <a:alphaModFix/>
            </a:blip>
            <a:stretch>
              <a:fillRect/>
            </a:stretch>
          </p:blipFill>
          <p:spPr>
            <a:xfrm>
              <a:off x="-2438375" y="2905297"/>
              <a:ext cx="4315850" cy="4030356"/>
            </a:xfrm>
            <a:prstGeom prst="rect">
              <a:avLst/>
            </a:prstGeom>
            <a:noFill/>
            <a:ln>
              <a:noFill/>
            </a:ln>
          </p:spPr>
        </p:pic>
        <p:pic>
          <p:nvPicPr>
            <p:cNvPr id="161" name="Google Shape;161;p14"/>
            <p:cNvPicPr preferRelativeResize="0"/>
            <p:nvPr/>
          </p:nvPicPr>
          <p:blipFill>
            <a:blip r:embed="rId2">
              <a:alphaModFix/>
            </a:blip>
            <a:stretch>
              <a:fillRect/>
            </a:stretch>
          </p:blipFill>
          <p:spPr>
            <a:xfrm rot="10800000" flipH="1">
              <a:off x="7461550" y="-1381400"/>
              <a:ext cx="4315850" cy="4030356"/>
            </a:xfrm>
            <a:prstGeom prst="rect">
              <a:avLst/>
            </a:prstGeom>
            <a:noFill/>
            <a:ln>
              <a:noFill/>
            </a:ln>
          </p:spPr>
        </p:pic>
        <p:pic>
          <p:nvPicPr>
            <p:cNvPr id="162" name="Google Shape;162;p14"/>
            <p:cNvPicPr preferRelativeResize="0"/>
            <p:nvPr/>
          </p:nvPicPr>
          <p:blipFill>
            <a:blip r:embed="rId3">
              <a:alphaModFix/>
            </a:blip>
            <a:stretch>
              <a:fillRect/>
            </a:stretch>
          </p:blipFill>
          <p:spPr>
            <a:xfrm flipH="1">
              <a:off x="6819312" y="2736079"/>
              <a:ext cx="2984426" cy="4534150"/>
            </a:xfrm>
            <a:prstGeom prst="rect">
              <a:avLst/>
            </a:prstGeom>
            <a:noFill/>
            <a:ln>
              <a:noFill/>
            </a:ln>
          </p:spPr>
        </p:pic>
      </p:grpSp>
      <p:pic>
        <p:nvPicPr>
          <p:cNvPr id="163" name="Google Shape;163;p14"/>
          <p:cNvPicPr preferRelativeResize="0"/>
          <p:nvPr/>
        </p:nvPicPr>
        <p:blipFill rotWithShape="1">
          <a:blip r:embed="rId4">
            <a:alphaModFix amt="30000"/>
          </a:blip>
          <a:srcRect l="69" t="7934" r="59" b="7925"/>
          <a:stretch/>
        </p:blipFill>
        <p:spPr>
          <a:xfrm>
            <a:off x="-7800" y="0"/>
            <a:ext cx="9159598" cy="5143501"/>
          </a:xfrm>
          <a:prstGeom prst="rect">
            <a:avLst/>
          </a:prstGeom>
          <a:noFill/>
          <a:ln>
            <a:noFill/>
          </a:ln>
        </p:spPr>
      </p:pic>
      <p:sp>
        <p:nvSpPr>
          <p:cNvPr id="164" name="Google Shape;164;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65" name="Google Shape;165;p14"/>
          <p:cNvSpPr txBox="1">
            <a:spLocks noGrp="1"/>
          </p:cNvSpPr>
          <p:nvPr>
            <p:ph type="subTitle" idx="1"/>
          </p:nvPr>
        </p:nvSpPr>
        <p:spPr>
          <a:xfrm>
            <a:off x="4778946" y="1726525"/>
            <a:ext cx="2682600" cy="2194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166" name="Google Shape;166;p14"/>
          <p:cNvSpPr txBox="1">
            <a:spLocks noGrp="1"/>
          </p:cNvSpPr>
          <p:nvPr>
            <p:ph type="subTitle" idx="2"/>
          </p:nvPr>
        </p:nvSpPr>
        <p:spPr>
          <a:xfrm>
            <a:off x="1682454" y="1726525"/>
            <a:ext cx="2682600" cy="21945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b="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167" name="Google Shape;167;p14"/>
          <p:cNvGrpSpPr/>
          <p:nvPr/>
        </p:nvGrpSpPr>
        <p:grpSpPr>
          <a:xfrm>
            <a:off x="8101970" y="-158570"/>
            <a:ext cx="1766589" cy="4793456"/>
            <a:chOff x="8101970" y="-158570"/>
            <a:chExt cx="1766589" cy="4793456"/>
          </a:xfrm>
        </p:grpSpPr>
        <p:sp>
          <p:nvSpPr>
            <p:cNvPr id="168" name="Google Shape;168;p14"/>
            <p:cNvSpPr/>
            <p:nvPr/>
          </p:nvSpPr>
          <p:spPr>
            <a:xfrm rot="1380532">
              <a:off x="8509591" y="3120790"/>
              <a:ext cx="1141622" cy="1344461"/>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4"/>
            <p:cNvSpPr/>
            <p:nvPr/>
          </p:nvSpPr>
          <p:spPr>
            <a:xfrm rot="9419468" flipH="1">
              <a:off x="8319316" y="11065"/>
              <a:ext cx="1141622" cy="1344461"/>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 name="Google Shape;170;p14"/>
          <p:cNvGrpSpPr/>
          <p:nvPr/>
        </p:nvGrpSpPr>
        <p:grpSpPr>
          <a:xfrm rot="-5024092" flipH="1">
            <a:off x="-1004911" y="-65889"/>
            <a:ext cx="2714551" cy="1238739"/>
            <a:chOff x="3378960" y="1025640"/>
            <a:chExt cx="2555971" cy="1166374"/>
          </a:xfrm>
        </p:grpSpPr>
        <p:sp>
          <p:nvSpPr>
            <p:cNvPr id="171" name="Google Shape;171;p14"/>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4"/>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4"/>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
    <p:spTree>
      <p:nvGrpSpPr>
        <p:cNvPr id="1" name="Shape 174"/>
        <p:cNvGrpSpPr/>
        <p:nvPr/>
      </p:nvGrpSpPr>
      <p:grpSpPr>
        <a:xfrm>
          <a:off x="0" y="0"/>
          <a:ext cx="0" cy="0"/>
          <a:chOff x="0" y="0"/>
          <a:chExt cx="0" cy="0"/>
        </a:xfrm>
      </p:grpSpPr>
      <p:grpSp>
        <p:nvGrpSpPr>
          <p:cNvPr id="175" name="Google Shape;175;p15"/>
          <p:cNvGrpSpPr/>
          <p:nvPr/>
        </p:nvGrpSpPr>
        <p:grpSpPr>
          <a:xfrm>
            <a:off x="-489711" y="-1648774"/>
            <a:ext cx="10915156" cy="9104249"/>
            <a:chOff x="-502211" y="-1673799"/>
            <a:chExt cx="10915156" cy="9104249"/>
          </a:xfrm>
        </p:grpSpPr>
        <p:pic>
          <p:nvPicPr>
            <p:cNvPr id="176" name="Google Shape;176;p15"/>
            <p:cNvPicPr preferRelativeResize="0"/>
            <p:nvPr/>
          </p:nvPicPr>
          <p:blipFill>
            <a:blip r:embed="rId2">
              <a:alphaModFix/>
            </a:blip>
            <a:stretch>
              <a:fillRect/>
            </a:stretch>
          </p:blipFill>
          <p:spPr>
            <a:xfrm>
              <a:off x="6020175" y="3424550"/>
              <a:ext cx="4289650" cy="4005900"/>
            </a:xfrm>
            <a:prstGeom prst="rect">
              <a:avLst/>
            </a:prstGeom>
            <a:noFill/>
            <a:ln>
              <a:noFill/>
            </a:ln>
          </p:spPr>
        </p:pic>
        <p:pic>
          <p:nvPicPr>
            <p:cNvPr id="177" name="Google Shape;177;p15"/>
            <p:cNvPicPr preferRelativeResize="0"/>
            <p:nvPr/>
          </p:nvPicPr>
          <p:blipFill>
            <a:blip r:embed="rId3">
              <a:alphaModFix/>
            </a:blip>
            <a:stretch>
              <a:fillRect/>
            </a:stretch>
          </p:blipFill>
          <p:spPr>
            <a:xfrm rot="10800000" flipH="1">
              <a:off x="-502211" y="-1023775"/>
              <a:ext cx="2234523" cy="3394850"/>
            </a:xfrm>
            <a:prstGeom prst="rect">
              <a:avLst/>
            </a:prstGeom>
            <a:noFill/>
            <a:ln>
              <a:noFill/>
            </a:ln>
          </p:spPr>
        </p:pic>
        <p:pic>
          <p:nvPicPr>
            <p:cNvPr id="178" name="Google Shape;178;p15"/>
            <p:cNvPicPr preferRelativeResize="0"/>
            <p:nvPr/>
          </p:nvPicPr>
          <p:blipFill>
            <a:blip r:embed="rId4">
              <a:alphaModFix/>
            </a:blip>
            <a:stretch>
              <a:fillRect/>
            </a:stretch>
          </p:blipFill>
          <p:spPr>
            <a:xfrm rot="9449070">
              <a:off x="6130325" y="-1080100"/>
              <a:ext cx="3776550" cy="3394850"/>
            </a:xfrm>
            <a:prstGeom prst="rect">
              <a:avLst/>
            </a:prstGeom>
            <a:noFill/>
            <a:ln>
              <a:noFill/>
            </a:ln>
          </p:spPr>
        </p:pic>
      </p:grpSp>
      <p:pic>
        <p:nvPicPr>
          <p:cNvPr id="179" name="Google Shape;179;p15"/>
          <p:cNvPicPr preferRelativeResize="0"/>
          <p:nvPr/>
        </p:nvPicPr>
        <p:blipFill rotWithShape="1">
          <a:blip r:embed="rId5">
            <a:alphaModFix amt="30000"/>
          </a:blip>
          <a:srcRect l="69" t="7934" r="59" b="7925"/>
          <a:stretch/>
        </p:blipFill>
        <p:spPr>
          <a:xfrm>
            <a:off x="-7800" y="0"/>
            <a:ext cx="9159598" cy="5143501"/>
          </a:xfrm>
          <a:prstGeom prst="rect">
            <a:avLst/>
          </a:prstGeom>
          <a:noFill/>
          <a:ln>
            <a:noFill/>
          </a:ln>
        </p:spPr>
      </p:pic>
      <p:sp>
        <p:nvSpPr>
          <p:cNvPr id="180" name="Google Shape;180;p1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81" name="Google Shape;181;p15"/>
          <p:cNvSpPr txBox="1">
            <a:spLocks noGrp="1"/>
          </p:cNvSpPr>
          <p:nvPr>
            <p:ph type="subTitle" idx="1"/>
          </p:nvPr>
        </p:nvSpPr>
        <p:spPr>
          <a:xfrm>
            <a:off x="3158588" y="1724293"/>
            <a:ext cx="5249100" cy="642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182" name="Google Shape;182;p15"/>
          <p:cNvSpPr txBox="1">
            <a:spLocks noGrp="1"/>
          </p:cNvSpPr>
          <p:nvPr>
            <p:ph type="subTitle" idx="2"/>
          </p:nvPr>
        </p:nvSpPr>
        <p:spPr>
          <a:xfrm>
            <a:off x="3158588" y="3408868"/>
            <a:ext cx="5249100" cy="6426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183" name="Google Shape;183;p15"/>
          <p:cNvSpPr txBox="1">
            <a:spLocks noGrp="1"/>
          </p:cNvSpPr>
          <p:nvPr>
            <p:ph type="subTitle" idx="3"/>
          </p:nvPr>
        </p:nvSpPr>
        <p:spPr>
          <a:xfrm>
            <a:off x="3158588" y="1415850"/>
            <a:ext cx="5249100" cy="36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184" name="Google Shape;184;p15"/>
          <p:cNvSpPr txBox="1">
            <a:spLocks noGrp="1"/>
          </p:cNvSpPr>
          <p:nvPr>
            <p:ph type="subTitle" idx="4"/>
          </p:nvPr>
        </p:nvSpPr>
        <p:spPr>
          <a:xfrm>
            <a:off x="3158588" y="3103425"/>
            <a:ext cx="5249100" cy="3699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185" name="Google Shape;185;p15"/>
          <p:cNvGrpSpPr/>
          <p:nvPr/>
        </p:nvGrpSpPr>
        <p:grpSpPr>
          <a:xfrm rot="-10424092" flipH="1">
            <a:off x="-820086" y="3989199"/>
            <a:ext cx="2714551" cy="1238739"/>
            <a:chOff x="3378960" y="1025640"/>
            <a:chExt cx="2555971" cy="1166374"/>
          </a:xfrm>
        </p:grpSpPr>
        <p:sp>
          <p:nvSpPr>
            <p:cNvPr id="186" name="Google Shape;186;p15"/>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5"/>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5"/>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9" name="Google Shape;189;p15"/>
          <p:cNvGrpSpPr/>
          <p:nvPr/>
        </p:nvGrpSpPr>
        <p:grpSpPr>
          <a:xfrm>
            <a:off x="-338629" y="472100"/>
            <a:ext cx="9128689" cy="4970690"/>
            <a:chOff x="-338629" y="472100"/>
            <a:chExt cx="9128689" cy="4970690"/>
          </a:xfrm>
        </p:grpSpPr>
        <p:sp>
          <p:nvSpPr>
            <p:cNvPr id="190" name="Google Shape;190;p15"/>
            <p:cNvSpPr/>
            <p:nvPr/>
          </p:nvSpPr>
          <p:spPr>
            <a:xfrm>
              <a:off x="7645696" y="4095100"/>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5"/>
            <p:cNvSpPr/>
            <p:nvPr/>
          </p:nvSpPr>
          <p:spPr>
            <a:xfrm flipH="1">
              <a:off x="-338629" y="472100"/>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3">
  <p:cSld name="ONE_COLUMN_TEXT_1_1">
    <p:spTree>
      <p:nvGrpSpPr>
        <p:cNvPr id="1" name="Shape 192"/>
        <p:cNvGrpSpPr/>
        <p:nvPr/>
      </p:nvGrpSpPr>
      <p:grpSpPr>
        <a:xfrm>
          <a:off x="0" y="0"/>
          <a:ext cx="0" cy="0"/>
          <a:chOff x="0" y="0"/>
          <a:chExt cx="0" cy="0"/>
        </a:xfrm>
      </p:grpSpPr>
      <p:grpSp>
        <p:nvGrpSpPr>
          <p:cNvPr id="193" name="Google Shape;193;p16"/>
          <p:cNvGrpSpPr/>
          <p:nvPr/>
        </p:nvGrpSpPr>
        <p:grpSpPr>
          <a:xfrm>
            <a:off x="-3420650" y="-1381400"/>
            <a:ext cx="15198050" cy="8701678"/>
            <a:chOff x="-3420650" y="-1381400"/>
            <a:chExt cx="15198050" cy="8701678"/>
          </a:xfrm>
        </p:grpSpPr>
        <p:pic>
          <p:nvPicPr>
            <p:cNvPr id="194" name="Google Shape;194;p16"/>
            <p:cNvPicPr preferRelativeResize="0"/>
            <p:nvPr/>
          </p:nvPicPr>
          <p:blipFill>
            <a:blip r:embed="rId2">
              <a:alphaModFix/>
            </a:blip>
            <a:stretch>
              <a:fillRect/>
            </a:stretch>
          </p:blipFill>
          <p:spPr>
            <a:xfrm>
              <a:off x="-3420650" y="1939447"/>
              <a:ext cx="4315850" cy="4030356"/>
            </a:xfrm>
            <a:prstGeom prst="rect">
              <a:avLst/>
            </a:prstGeom>
            <a:noFill/>
            <a:ln>
              <a:noFill/>
            </a:ln>
          </p:spPr>
        </p:pic>
        <p:pic>
          <p:nvPicPr>
            <p:cNvPr id="195" name="Google Shape;195;p16"/>
            <p:cNvPicPr preferRelativeResize="0"/>
            <p:nvPr/>
          </p:nvPicPr>
          <p:blipFill>
            <a:blip r:embed="rId2">
              <a:alphaModFix/>
            </a:blip>
            <a:stretch>
              <a:fillRect/>
            </a:stretch>
          </p:blipFill>
          <p:spPr>
            <a:xfrm rot="10800000" flipH="1">
              <a:off x="7461550" y="-1381400"/>
              <a:ext cx="4315850" cy="4030356"/>
            </a:xfrm>
            <a:prstGeom prst="rect">
              <a:avLst/>
            </a:prstGeom>
            <a:noFill/>
            <a:ln>
              <a:noFill/>
            </a:ln>
          </p:spPr>
        </p:pic>
        <p:pic>
          <p:nvPicPr>
            <p:cNvPr id="196" name="Google Shape;196;p16"/>
            <p:cNvPicPr preferRelativeResize="0"/>
            <p:nvPr/>
          </p:nvPicPr>
          <p:blipFill>
            <a:blip r:embed="rId3">
              <a:alphaModFix/>
            </a:blip>
            <a:stretch>
              <a:fillRect/>
            </a:stretch>
          </p:blipFill>
          <p:spPr>
            <a:xfrm flipH="1">
              <a:off x="7013312" y="2786129"/>
              <a:ext cx="2984426" cy="4534150"/>
            </a:xfrm>
            <a:prstGeom prst="rect">
              <a:avLst/>
            </a:prstGeom>
            <a:noFill/>
            <a:ln>
              <a:noFill/>
            </a:ln>
          </p:spPr>
        </p:pic>
      </p:grpSp>
      <p:pic>
        <p:nvPicPr>
          <p:cNvPr id="197" name="Google Shape;197;p16"/>
          <p:cNvPicPr preferRelativeResize="0"/>
          <p:nvPr/>
        </p:nvPicPr>
        <p:blipFill rotWithShape="1">
          <a:blip r:embed="rId4">
            <a:alphaModFix amt="30000"/>
          </a:blip>
          <a:srcRect l="69" t="7934" r="59" b="7925"/>
          <a:stretch/>
        </p:blipFill>
        <p:spPr>
          <a:xfrm>
            <a:off x="-7800" y="0"/>
            <a:ext cx="9159598" cy="5143501"/>
          </a:xfrm>
          <a:prstGeom prst="rect">
            <a:avLst/>
          </a:prstGeom>
          <a:noFill/>
          <a:ln>
            <a:noFill/>
          </a:ln>
        </p:spPr>
      </p:pic>
      <p:sp>
        <p:nvSpPr>
          <p:cNvPr id="198" name="Google Shape;198;p1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199" name="Google Shape;199;p16"/>
          <p:cNvGrpSpPr/>
          <p:nvPr/>
        </p:nvGrpSpPr>
        <p:grpSpPr>
          <a:xfrm>
            <a:off x="8101970" y="-158570"/>
            <a:ext cx="1766589" cy="4793456"/>
            <a:chOff x="8101970" y="-158570"/>
            <a:chExt cx="1766589" cy="4793456"/>
          </a:xfrm>
        </p:grpSpPr>
        <p:sp>
          <p:nvSpPr>
            <p:cNvPr id="200" name="Google Shape;200;p16"/>
            <p:cNvSpPr/>
            <p:nvPr/>
          </p:nvSpPr>
          <p:spPr>
            <a:xfrm rot="1380532">
              <a:off x="8509591" y="3120790"/>
              <a:ext cx="1141622" cy="1344461"/>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6"/>
            <p:cNvSpPr/>
            <p:nvPr/>
          </p:nvSpPr>
          <p:spPr>
            <a:xfrm rot="9419468" flipH="1">
              <a:off x="8319316" y="11065"/>
              <a:ext cx="1141622" cy="1344461"/>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02;p16"/>
          <p:cNvGrpSpPr/>
          <p:nvPr/>
        </p:nvGrpSpPr>
        <p:grpSpPr>
          <a:xfrm rot="-5024092" flipH="1">
            <a:off x="-1004911" y="-65889"/>
            <a:ext cx="2714551" cy="1238739"/>
            <a:chOff x="3378960" y="1025640"/>
            <a:chExt cx="2555971" cy="1166374"/>
          </a:xfrm>
        </p:grpSpPr>
        <p:sp>
          <p:nvSpPr>
            <p:cNvPr id="203" name="Google Shape;203;p16"/>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6"/>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6"/>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16"/>
          <p:cNvSpPr txBox="1">
            <a:spLocks noGrp="1"/>
          </p:cNvSpPr>
          <p:nvPr>
            <p:ph type="body" idx="1"/>
          </p:nvPr>
        </p:nvSpPr>
        <p:spPr>
          <a:xfrm>
            <a:off x="713225" y="1150375"/>
            <a:ext cx="3858600" cy="2076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lt2"/>
              </a:buClr>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7" name="Google Shape;207;p16"/>
          <p:cNvSpPr txBox="1">
            <a:spLocks noGrp="1"/>
          </p:cNvSpPr>
          <p:nvPr>
            <p:ph type="body" idx="2"/>
          </p:nvPr>
        </p:nvSpPr>
        <p:spPr>
          <a:xfrm>
            <a:off x="4573975" y="1150375"/>
            <a:ext cx="3858600" cy="20760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1">
  <p:cSld name="CUSTOM_6_1">
    <p:spTree>
      <p:nvGrpSpPr>
        <p:cNvPr id="1" name="Shape 208"/>
        <p:cNvGrpSpPr/>
        <p:nvPr/>
      </p:nvGrpSpPr>
      <p:grpSpPr>
        <a:xfrm>
          <a:off x="0" y="0"/>
          <a:ext cx="0" cy="0"/>
          <a:chOff x="0" y="0"/>
          <a:chExt cx="0" cy="0"/>
        </a:xfrm>
      </p:grpSpPr>
      <p:grpSp>
        <p:nvGrpSpPr>
          <p:cNvPr id="209" name="Google Shape;209;p17"/>
          <p:cNvGrpSpPr/>
          <p:nvPr/>
        </p:nvGrpSpPr>
        <p:grpSpPr>
          <a:xfrm>
            <a:off x="8152975" y="-137979"/>
            <a:ext cx="735769" cy="1436078"/>
            <a:chOff x="8152975" y="-137979"/>
            <a:chExt cx="735769" cy="1436078"/>
          </a:xfrm>
        </p:grpSpPr>
        <p:sp>
          <p:nvSpPr>
            <p:cNvPr id="210" name="Google Shape;210;p17"/>
            <p:cNvSpPr/>
            <p:nvPr/>
          </p:nvSpPr>
          <p:spPr>
            <a:xfrm rot="10800000" flipH="1">
              <a:off x="8457773" y="-61693"/>
              <a:ext cx="430970" cy="1359791"/>
            </a:xfrm>
            <a:custGeom>
              <a:avLst/>
              <a:gdLst/>
              <a:ahLst/>
              <a:cxnLst/>
              <a:rect l="l" t="t" r="r" b="b"/>
              <a:pathLst>
                <a:path w="598570" h="1869129" extrusionOk="0">
                  <a:moveTo>
                    <a:pt x="174181" y="446669"/>
                  </a:moveTo>
                  <a:cubicBezTo>
                    <a:pt x="177334" y="444574"/>
                    <a:pt x="175982" y="441392"/>
                    <a:pt x="176029" y="438601"/>
                  </a:cubicBezTo>
                  <a:cubicBezTo>
                    <a:pt x="176324" y="421390"/>
                    <a:pt x="176572" y="404169"/>
                    <a:pt x="176810" y="386957"/>
                  </a:cubicBezTo>
                  <a:cubicBezTo>
                    <a:pt x="176848" y="384004"/>
                    <a:pt x="177172" y="380975"/>
                    <a:pt x="176639" y="378118"/>
                  </a:cubicBezTo>
                  <a:cubicBezTo>
                    <a:pt x="167818" y="331550"/>
                    <a:pt x="172419" y="284754"/>
                    <a:pt x="176772" y="238424"/>
                  </a:cubicBezTo>
                  <a:cubicBezTo>
                    <a:pt x="180306" y="200724"/>
                    <a:pt x="192212" y="164282"/>
                    <a:pt x="208081" y="129610"/>
                  </a:cubicBezTo>
                  <a:cubicBezTo>
                    <a:pt x="227569" y="87053"/>
                    <a:pt x="252191" y="47172"/>
                    <a:pt x="273546" y="5585"/>
                  </a:cubicBezTo>
                  <a:cubicBezTo>
                    <a:pt x="275080" y="2595"/>
                    <a:pt x="276566" y="-1235"/>
                    <a:pt x="281071" y="385"/>
                  </a:cubicBezTo>
                  <a:cubicBezTo>
                    <a:pt x="285433" y="1957"/>
                    <a:pt x="284185" y="5957"/>
                    <a:pt x="283995" y="9281"/>
                  </a:cubicBezTo>
                  <a:cubicBezTo>
                    <a:pt x="283738" y="13701"/>
                    <a:pt x="283680" y="18168"/>
                    <a:pt x="282928" y="22511"/>
                  </a:cubicBezTo>
                  <a:cubicBezTo>
                    <a:pt x="273451" y="76766"/>
                    <a:pt x="268574" y="131839"/>
                    <a:pt x="253581" y="185113"/>
                  </a:cubicBezTo>
                  <a:cubicBezTo>
                    <a:pt x="239789" y="234109"/>
                    <a:pt x="219177" y="280401"/>
                    <a:pt x="197870" y="326378"/>
                  </a:cubicBezTo>
                  <a:cubicBezTo>
                    <a:pt x="192155" y="338703"/>
                    <a:pt x="188745" y="350972"/>
                    <a:pt x="187659" y="364440"/>
                  </a:cubicBezTo>
                  <a:cubicBezTo>
                    <a:pt x="182220" y="432220"/>
                    <a:pt x="186745" y="499114"/>
                    <a:pt x="204090" y="565017"/>
                  </a:cubicBezTo>
                  <a:cubicBezTo>
                    <a:pt x="208795" y="582886"/>
                    <a:pt x="212976" y="600898"/>
                    <a:pt x="217434" y="618986"/>
                  </a:cubicBezTo>
                  <a:cubicBezTo>
                    <a:pt x="221082" y="617586"/>
                    <a:pt x="221301" y="615576"/>
                    <a:pt x="221330" y="613604"/>
                  </a:cubicBezTo>
                  <a:cubicBezTo>
                    <a:pt x="221997" y="554140"/>
                    <a:pt x="241351" y="499657"/>
                    <a:pt x="265878" y="446583"/>
                  </a:cubicBezTo>
                  <a:cubicBezTo>
                    <a:pt x="282242" y="411189"/>
                    <a:pt x="302159" y="377803"/>
                    <a:pt x="324371" y="345818"/>
                  </a:cubicBezTo>
                  <a:cubicBezTo>
                    <a:pt x="348232" y="311462"/>
                    <a:pt x="372473" y="277372"/>
                    <a:pt x="396657" y="243244"/>
                  </a:cubicBezTo>
                  <a:cubicBezTo>
                    <a:pt x="399943" y="238605"/>
                    <a:pt x="402953" y="231404"/>
                    <a:pt x="409925" y="233805"/>
                  </a:cubicBezTo>
                  <a:cubicBezTo>
                    <a:pt x="417107" y="236271"/>
                    <a:pt x="415021" y="243748"/>
                    <a:pt x="414049" y="249349"/>
                  </a:cubicBezTo>
                  <a:cubicBezTo>
                    <a:pt x="404162" y="305956"/>
                    <a:pt x="400829" y="363687"/>
                    <a:pt x="381969" y="418761"/>
                  </a:cubicBezTo>
                  <a:cubicBezTo>
                    <a:pt x="360509" y="481435"/>
                    <a:pt x="327391" y="536347"/>
                    <a:pt x="279718" y="582315"/>
                  </a:cubicBezTo>
                  <a:cubicBezTo>
                    <a:pt x="262621" y="598793"/>
                    <a:pt x="247495" y="616748"/>
                    <a:pt x="234531" y="636645"/>
                  </a:cubicBezTo>
                  <a:cubicBezTo>
                    <a:pt x="228245" y="646294"/>
                    <a:pt x="226521" y="655457"/>
                    <a:pt x="229636" y="667116"/>
                  </a:cubicBezTo>
                  <a:cubicBezTo>
                    <a:pt x="242485" y="715122"/>
                    <a:pt x="254096" y="763461"/>
                    <a:pt x="266469" y="811600"/>
                  </a:cubicBezTo>
                  <a:cubicBezTo>
                    <a:pt x="275298" y="845919"/>
                    <a:pt x="284700" y="880095"/>
                    <a:pt x="293720" y="914366"/>
                  </a:cubicBezTo>
                  <a:cubicBezTo>
                    <a:pt x="300616" y="940550"/>
                    <a:pt x="306569" y="966953"/>
                    <a:pt x="311132" y="993652"/>
                  </a:cubicBezTo>
                  <a:cubicBezTo>
                    <a:pt x="311532" y="995995"/>
                    <a:pt x="312608" y="998224"/>
                    <a:pt x="313370" y="1000519"/>
                  </a:cubicBezTo>
                  <a:cubicBezTo>
                    <a:pt x="317285" y="1000196"/>
                    <a:pt x="316656" y="997081"/>
                    <a:pt x="316751" y="995185"/>
                  </a:cubicBezTo>
                  <a:cubicBezTo>
                    <a:pt x="320933" y="904650"/>
                    <a:pt x="356414" y="824393"/>
                    <a:pt x="397980" y="746059"/>
                  </a:cubicBezTo>
                  <a:cubicBezTo>
                    <a:pt x="415992" y="712112"/>
                    <a:pt x="438900" y="681079"/>
                    <a:pt x="456426" y="646866"/>
                  </a:cubicBezTo>
                  <a:cubicBezTo>
                    <a:pt x="459341" y="641170"/>
                    <a:pt x="462236" y="635464"/>
                    <a:pt x="465389" y="629902"/>
                  </a:cubicBezTo>
                  <a:cubicBezTo>
                    <a:pt x="466913" y="627206"/>
                    <a:pt x="469475" y="625482"/>
                    <a:pt x="472761" y="626196"/>
                  </a:cubicBezTo>
                  <a:cubicBezTo>
                    <a:pt x="476057" y="626920"/>
                    <a:pt x="477552" y="629597"/>
                    <a:pt x="477829" y="632673"/>
                  </a:cubicBezTo>
                  <a:cubicBezTo>
                    <a:pt x="478267" y="637560"/>
                    <a:pt x="478705" y="642503"/>
                    <a:pt x="478467" y="647390"/>
                  </a:cubicBezTo>
                  <a:cubicBezTo>
                    <a:pt x="476962" y="678841"/>
                    <a:pt x="476038" y="710340"/>
                    <a:pt x="473447" y="741706"/>
                  </a:cubicBezTo>
                  <a:cubicBezTo>
                    <a:pt x="470275" y="780130"/>
                    <a:pt x="460874" y="817392"/>
                    <a:pt x="448644" y="853882"/>
                  </a:cubicBezTo>
                  <a:cubicBezTo>
                    <a:pt x="440824" y="877209"/>
                    <a:pt x="432432" y="900354"/>
                    <a:pt x="423993" y="923472"/>
                  </a:cubicBezTo>
                  <a:cubicBezTo>
                    <a:pt x="411906" y="956561"/>
                    <a:pt x="395523" y="987175"/>
                    <a:pt x="372034" y="1013797"/>
                  </a:cubicBezTo>
                  <a:cubicBezTo>
                    <a:pt x="358661" y="1028951"/>
                    <a:pt x="349270" y="1047249"/>
                    <a:pt x="336344" y="1062575"/>
                  </a:cubicBezTo>
                  <a:cubicBezTo>
                    <a:pt x="326010" y="1074834"/>
                    <a:pt x="324457" y="1086368"/>
                    <a:pt x="327019" y="1101418"/>
                  </a:cubicBezTo>
                  <a:cubicBezTo>
                    <a:pt x="345545" y="1210098"/>
                    <a:pt x="347107" y="1319712"/>
                    <a:pt x="343840" y="1429544"/>
                  </a:cubicBezTo>
                  <a:cubicBezTo>
                    <a:pt x="343669" y="1435316"/>
                    <a:pt x="342031" y="1441108"/>
                    <a:pt x="343507" y="1446813"/>
                  </a:cubicBezTo>
                  <a:cubicBezTo>
                    <a:pt x="347460" y="1447985"/>
                    <a:pt x="347965" y="1444841"/>
                    <a:pt x="348793" y="1442965"/>
                  </a:cubicBezTo>
                  <a:cubicBezTo>
                    <a:pt x="379750" y="1373194"/>
                    <a:pt x="426679" y="1314454"/>
                    <a:pt x="476562" y="1257771"/>
                  </a:cubicBezTo>
                  <a:cubicBezTo>
                    <a:pt x="508413" y="1221575"/>
                    <a:pt x="540351" y="1185447"/>
                    <a:pt x="572364" y="1149395"/>
                  </a:cubicBezTo>
                  <a:cubicBezTo>
                    <a:pt x="576755" y="1144461"/>
                    <a:pt x="580994" y="1135870"/>
                    <a:pt x="588633" y="1139546"/>
                  </a:cubicBezTo>
                  <a:cubicBezTo>
                    <a:pt x="597863" y="1143985"/>
                    <a:pt x="591005" y="1152500"/>
                    <a:pt x="590081" y="1159263"/>
                  </a:cubicBezTo>
                  <a:cubicBezTo>
                    <a:pt x="585671" y="1191448"/>
                    <a:pt x="577736" y="1223043"/>
                    <a:pt x="572907" y="1255094"/>
                  </a:cubicBezTo>
                  <a:cubicBezTo>
                    <a:pt x="561963" y="1327684"/>
                    <a:pt x="523844" y="1383710"/>
                    <a:pt x="469799" y="1430506"/>
                  </a:cubicBezTo>
                  <a:cubicBezTo>
                    <a:pt x="433909" y="1461577"/>
                    <a:pt x="393256" y="1485723"/>
                    <a:pt x="352127" y="1508954"/>
                  </a:cubicBezTo>
                  <a:cubicBezTo>
                    <a:pt x="340897" y="1515288"/>
                    <a:pt x="335878" y="1522747"/>
                    <a:pt x="334268" y="1536015"/>
                  </a:cubicBezTo>
                  <a:cubicBezTo>
                    <a:pt x="327791" y="1589317"/>
                    <a:pt x="316704" y="1641819"/>
                    <a:pt x="303074" y="1693758"/>
                  </a:cubicBezTo>
                  <a:cubicBezTo>
                    <a:pt x="301949" y="1698035"/>
                    <a:pt x="300911" y="1702331"/>
                    <a:pt x="300016" y="1706655"/>
                  </a:cubicBezTo>
                  <a:cubicBezTo>
                    <a:pt x="299845" y="1707465"/>
                    <a:pt x="300559" y="1708465"/>
                    <a:pt x="301102" y="1710094"/>
                  </a:cubicBezTo>
                  <a:cubicBezTo>
                    <a:pt x="309674" y="1709551"/>
                    <a:pt x="316123" y="1703617"/>
                    <a:pt x="323286" y="1700016"/>
                  </a:cubicBezTo>
                  <a:cubicBezTo>
                    <a:pt x="350946" y="1686110"/>
                    <a:pt x="379359" y="1673594"/>
                    <a:pt x="405658" y="1657049"/>
                  </a:cubicBezTo>
                  <a:cubicBezTo>
                    <a:pt x="420279" y="1647848"/>
                    <a:pt x="433795" y="1637247"/>
                    <a:pt x="446234" y="1625255"/>
                  </a:cubicBezTo>
                  <a:cubicBezTo>
                    <a:pt x="449073" y="1622521"/>
                    <a:pt x="451882" y="1619768"/>
                    <a:pt x="454854" y="1617187"/>
                  </a:cubicBezTo>
                  <a:cubicBezTo>
                    <a:pt x="457826" y="1614596"/>
                    <a:pt x="461074" y="1611634"/>
                    <a:pt x="465322" y="1613339"/>
                  </a:cubicBezTo>
                  <a:cubicBezTo>
                    <a:pt x="470409" y="1615377"/>
                    <a:pt x="470085" y="1620244"/>
                    <a:pt x="469989" y="1624712"/>
                  </a:cubicBezTo>
                  <a:cubicBezTo>
                    <a:pt x="469161" y="1666079"/>
                    <a:pt x="447320" y="1696197"/>
                    <a:pt x="416754" y="1720686"/>
                  </a:cubicBezTo>
                  <a:cubicBezTo>
                    <a:pt x="403010" y="1731696"/>
                    <a:pt x="385322" y="1735459"/>
                    <a:pt x="367863" y="1734402"/>
                  </a:cubicBezTo>
                  <a:cubicBezTo>
                    <a:pt x="343612" y="1732935"/>
                    <a:pt x="319876" y="1738535"/>
                    <a:pt x="295787" y="1737859"/>
                  </a:cubicBezTo>
                  <a:cubicBezTo>
                    <a:pt x="292291" y="1737764"/>
                    <a:pt x="290167" y="1739117"/>
                    <a:pt x="289110" y="1742288"/>
                  </a:cubicBezTo>
                  <a:cubicBezTo>
                    <a:pt x="287557" y="1746956"/>
                    <a:pt x="286014" y="1751632"/>
                    <a:pt x="284623" y="1756357"/>
                  </a:cubicBezTo>
                  <a:cubicBezTo>
                    <a:pt x="273860" y="1792799"/>
                    <a:pt x="258906" y="1827623"/>
                    <a:pt x="243742" y="1862370"/>
                  </a:cubicBezTo>
                  <a:cubicBezTo>
                    <a:pt x="242818" y="1864484"/>
                    <a:pt x="242285" y="1867075"/>
                    <a:pt x="239256" y="1867894"/>
                  </a:cubicBezTo>
                  <a:cubicBezTo>
                    <a:pt x="230531" y="1861560"/>
                    <a:pt x="232827" y="1854074"/>
                    <a:pt x="236637" y="1845939"/>
                  </a:cubicBezTo>
                  <a:cubicBezTo>
                    <a:pt x="263478" y="1788646"/>
                    <a:pt x="281756" y="1728401"/>
                    <a:pt x="297911" y="1667431"/>
                  </a:cubicBezTo>
                  <a:cubicBezTo>
                    <a:pt x="301454" y="1654058"/>
                    <a:pt x="301102" y="1654382"/>
                    <a:pt x="290243" y="1646133"/>
                  </a:cubicBezTo>
                  <a:cubicBezTo>
                    <a:pt x="265735" y="1627512"/>
                    <a:pt x="246495" y="1603747"/>
                    <a:pt x="227350" y="1579992"/>
                  </a:cubicBezTo>
                  <a:cubicBezTo>
                    <a:pt x="197536" y="1542987"/>
                    <a:pt x="178401" y="1500630"/>
                    <a:pt x="165418" y="1455205"/>
                  </a:cubicBezTo>
                  <a:cubicBezTo>
                    <a:pt x="158113" y="1429630"/>
                    <a:pt x="151731" y="1403846"/>
                    <a:pt x="146787" y="1377709"/>
                  </a:cubicBezTo>
                  <a:cubicBezTo>
                    <a:pt x="146425" y="1375776"/>
                    <a:pt x="145901" y="1373861"/>
                    <a:pt x="145683" y="1371909"/>
                  </a:cubicBezTo>
                  <a:cubicBezTo>
                    <a:pt x="145206" y="1367775"/>
                    <a:pt x="145739" y="1363908"/>
                    <a:pt x="150054" y="1361945"/>
                  </a:cubicBezTo>
                  <a:cubicBezTo>
                    <a:pt x="153702" y="1360288"/>
                    <a:pt x="156779" y="1361917"/>
                    <a:pt x="159446" y="1364336"/>
                  </a:cubicBezTo>
                  <a:cubicBezTo>
                    <a:pt x="161265" y="1365984"/>
                    <a:pt x="163085" y="1367699"/>
                    <a:pt x="164542" y="1369661"/>
                  </a:cubicBezTo>
                  <a:cubicBezTo>
                    <a:pt x="190974" y="1405141"/>
                    <a:pt x="220825" y="1438041"/>
                    <a:pt x="243818" y="1476150"/>
                  </a:cubicBezTo>
                  <a:cubicBezTo>
                    <a:pt x="265259" y="1511678"/>
                    <a:pt x="284319" y="1548207"/>
                    <a:pt x="296635" y="1587993"/>
                  </a:cubicBezTo>
                  <a:cubicBezTo>
                    <a:pt x="299225" y="1596375"/>
                    <a:pt x="302169" y="1604652"/>
                    <a:pt x="304778" y="1612482"/>
                  </a:cubicBezTo>
                  <a:cubicBezTo>
                    <a:pt x="311827" y="1612196"/>
                    <a:pt x="311189" y="1607738"/>
                    <a:pt x="311751" y="1604824"/>
                  </a:cubicBezTo>
                  <a:cubicBezTo>
                    <a:pt x="315789" y="1584059"/>
                    <a:pt x="320514" y="1563361"/>
                    <a:pt x="323171" y="1542397"/>
                  </a:cubicBezTo>
                  <a:cubicBezTo>
                    <a:pt x="329096" y="1495534"/>
                    <a:pt x="332706" y="1448433"/>
                    <a:pt x="335963" y="1401293"/>
                  </a:cubicBezTo>
                  <a:cubicBezTo>
                    <a:pt x="336944" y="1387149"/>
                    <a:pt x="330686" y="1376547"/>
                    <a:pt x="321028" y="1369766"/>
                  </a:cubicBezTo>
                  <a:cubicBezTo>
                    <a:pt x="299473" y="1354602"/>
                    <a:pt x="281509" y="1335780"/>
                    <a:pt x="262792" y="1317683"/>
                  </a:cubicBezTo>
                  <a:cubicBezTo>
                    <a:pt x="239808" y="1295451"/>
                    <a:pt x="217539" y="1272572"/>
                    <a:pt x="196679" y="1248217"/>
                  </a:cubicBezTo>
                  <a:cubicBezTo>
                    <a:pt x="152121" y="1196201"/>
                    <a:pt x="124975" y="1135832"/>
                    <a:pt x="107621" y="1070252"/>
                  </a:cubicBezTo>
                  <a:cubicBezTo>
                    <a:pt x="95657" y="1025018"/>
                    <a:pt x="85904" y="979317"/>
                    <a:pt x="76579" y="933501"/>
                  </a:cubicBezTo>
                  <a:cubicBezTo>
                    <a:pt x="75426" y="927844"/>
                    <a:pt x="72150" y="920548"/>
                    <a:pt x="78550" y="917328"/>
                  </a:cubicBezTo>
                  <a:cubicBezTo>
                    <a:pt x="86237" y="913461"/>
                    <a:pt x="89218" y="921548"/>
                    <a:pt x="92904" y="926482"/>
                  </a:cubicBezTo>
                  <a:cubicBezTo>
                    <a:pt x="122918" y="966706"/>
                    <a:pt x="153398" y="1006587"/>
                    <a:pt x="182830" y="1047240"/>
                  </a:cubicBezTo>
                  <a:cubicBezTo>
                    <a:pt x="227645" y="1109152"/>
                    <a:pt x="266859" y="1174475"/>
                    <a:pt x="299540" y="1243645"/>
                  </a:cubicBezTo>
                  <a:cubicBezTo>
                    <a:pt x="310331" y="1266486"/>
                    <a:pt x="316904" y="1290699"/>
                    <a:pt x="323114" y="1315044"/>
                  </a:cubicBezTo>
                  <a:cubicBezTo>
                    <a:pt x="325772" y="1325474"/>
                    <a:pt x="328696" y="1335828"/>
                    <a:pt x="331915" y="1347744"/>
                  </a:cubicBezTo>
                  <a:cubicBezTo>
                    <a:pt x="337259" y="1342457"/>
                    <a:pt x="335449" y="1337514"/>
                    <a:pt x="335487" y="1333113"/>
                  </a:cubicBezTo>
                  <a:cubicBezTo>
                    <a:pt x="336125" y="1247779"/>
                    <a:pt x="328039" y="1163226"/>
                    <a:pt x="315256" y="1078872"/>
                  </a:cubicBezTo>
                  <a:cubicBezTo>
                    <a:pt x="305293" y="1013111"/>
                    <a:pt x="294034" y="947751"/>
                    <a:pt x="276737" y="883505"/>
                  </a:cubicBezTo>
                  <a:cubicBezTo>
                    <a:pt x="272136" y="866398"/>
                    <a:pt x="267288" y="849348"/>
                    <a:pt x="262564" y="832279"/>
                  </a:cubicBezTo>
                  <a:cubicBezTo>
                    <a:pt x="261611" y="828850"/>
                    <a:pt x="260306" y="825802"/>
                    <a:pt x="256439" y="824659"/>
                  </a:cubicBezTo>
                  <a:cubicBezTo>
                    <a:pt x="224559" y="815277"/>
                    <a:pt x="199289" y="794303"/>
                    <a:pt x="172286" y="776406"/>
                  </a:cubicBezTo>
                  <a:cubicBezTo>
                    <a:pt x="136167" y="752460"/>
                    <a:pt x="106068" y="722332"/>
                    <a:pt x="81293" y="686842"/>
                  </a:cubicBezTo>
                  <a:cubicBezTo>
                    <a:pt x="57195" y="652324"/>
                    <a:pt x="37898" y="615357"/>
                    <a:pt x="25277" y="575114"/>
                  </a:cubicBezTo>
                  <a:cubicBezTo>
                    <a:pt x="17180" y="549282"/>
                    <a:pt x="9608" y="523288"/>
                    <a:pt x="1807" y="497371"/>
                  </a:cubicBezTo>
                  <a:cubicBezTo>
                    <a:pt x="1379" y="495961"/>
                    <a:pt x="998" y="494532"/>
                    <a:pt x="626" y="493104"/>
                  </a:cubicBezTo>
                  <a:cubicBezTo>
                    <a:pt x="-146" y="490160"/>
                    <a:pt x="-707" y="486893"/>
                    <a:pt x="2122" y="485007"/>
                  </a:cubicBezTo>
                  <a:cubicBezTo>
                    <a:pt x="5665" y="482645"/>
                    <a:pt x="8656" y="484807"/>
                    <a:pt x="11123" y="487493"/>
                  </a:cubicBezTo>
                  <a:cubicBezTo>
                    <a:pt x="13113" y="489665"/>
                    <a:pt x="15152" y="491827"/>
                    <a:pt x="16895" y="494199"/>
                  </a:cubicBezTo>
                  <a:cubicBezTo>
                    <a:pt x="55652" y="546568"/>
                    <a:pt x="100153" y="593678"/>
                    <a:pt x="146787" y="639065"/>
                  </a:cubicBezTo>
                  <a:cubicBezTo>
                    <a:pt x="184640" y="675898"/>
                    <a:pt x="218063" y="716579"/>
                    <a:pt x="240894" y="764909"/>
                  </a:cubicBezTo>
                  <a:cubicBezTo>
                    <a:pt x="241209" y="765566"/>
                    <a:pt x="242247" y="765881"/>
                    <a:pt x="243828" y="766957"/>
                  </a:cubicBezTo>
                  <a:cubicBezTo>
                    <a:pt x="244399" y="760432"/>
                    <a:pt x="242914" y="754765"/>
                    <a:pt x="241466" y="749174"/>
                  </a:cubicBezTo>
                  <a:cubicBezTo>
                    <a:pt x="229979" y="704873"/>
                    <a:pt x="218358" y="660601"/>
                    <a:pt x="206909" y="616290"/>
                  </a:cubicBezTo>
                  <a:cubicBezTo>
                    <a:pt x="201861" y="596755"/>
                    <a:pt x="197032" y="577162"/>
                    <a:pt x="192298" y="557550"/>
                  </a:cubicBezTo>
                  <a:cubicBezTo>
                    <a:pt x="191002" y="552187"/>
                    <a:pt x="189440" y="547349"/>
                    <a:pt x="184964" y="543538"/>
                  </a:cubicBezTo>
                  <a:cubicBezTo>
                    <a:pt x="155026" y="518088"/>
                    <a:pt x="132624" y="486369"/>
                    <a:pt x="110516" y="454299"/>
                  </a:cubicBezTo>
                  <a:cubicBezTo>
                    <a:pt x="64787" y="387967"/>
                    <a:pt x="44336" y="314453"/>
                    <a:pt x="46432" y="234281"/>
                  </a:cubicBezTo>
                  <a:cubicBezTo>
                    <a:pt x="47280" y="201810"/>
                    <a:pt x="48432" y="169358"/>
                    <a:pt x="50975" y="136983"/>
                  </a:cubicBezTo>
                  <a:cubicBezTo>
                    <a:pt x="51299" y="132801"/>
                    <a:pt x="50604" y="126820"/>
                    <a:pt x="56595" y="126543"/>
                  </a:cubicBezTo>
                  <a:cubicBezTo>
                    <a:pt x="62310" y="126277"/>
                    <a:pt x="62577" y="132163"/>
                    <a:pt x="63634" y="136278"/>
                  </a:cubicBezTo>
                  <a:cubicBezTo>
                    <a:pt x="76845" y="188008"/>
                    <a:pt x="98038" y="236843"/>
                    <a:pt x="118689" y="285801"/>
                  </a:cubicBezTo>
                  <a:cubicBezTo>
                    <a:pt x="139596" y="335370"/>
                    <a:pt x="156084" y="386338"/>
                    <a:pt x="170228" y="438154"/>
                  </a:cubicBezTo>
                  <a:cubicBezTo>
                    <a:pt x="170990" y="440954"/>
                    <a:pt x="172057" y="443678"/>
                    <a:pt x="173048" y="446402"/>
                  </a:cubicBezTo>
                  <a:cubicBezTo>
                    <a:pt x="173124" y="446612"/>
                    <a:pt x="173781" y="446612"/>
                    <a:pt x="174200" y="4467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7"/>
            <p:cNvSpPr/>
            <p:nvPr/>
          </p:nvSpPr>
          <p:spPr>
            <a:xfrm rot="10800000" flipH="1">
              <a:off x="8152975" y="-137979"/>
              <a:ext cx="336696" cy="1060731"/>
            </a:xfrm>
            <a:custGeom>
              <a:avLst/>
              <a:gdLst/>
              <a:ahLst/>
              <a:cxnLst/>
              <a:rect l="l" t="t" r="r" b="b"/>
              <a:pathLst>
                <a:path w="598570" h="1869129" extrusionOk="0">
                  <a:moveTo>
                    <a:pt x="174181" y="446669"/>
                  </a:moveTo>
                  <a:cubicBezTo>
                    <a:pt x="177334" y="444574"/>
                    <a:pt x="175982" y="441392"/>
                    <a:pt x="176029" y="438601"/>
                  </a:cubicBezTo>
                  <a:cubicBezTo>
                    <a:pt x="176324" y="421390"/>
                    <a:pt x="176572" y="404169"/>
                    <a:pt x="176810" y="386957"/>
                  </a:cubicBezTo>
                  <a:cubicBezTo>
                    <a:pt x="176848" y="384004"/>
                    <a:pt x="177172" y="380975"/>
                    <a:pt x="176639" y="378118"/>
                  </a:cubicBezTo>
                  <a:cubicBezTo>
                    <a:pt x="167818" y="331550"/>
                    <a:pt x="172419" y="284754"/>
                    <a:pt x="176772" y="238424"/>
                  </a:cubicBezTo>
                  <a:cubicBezTo>
                    <a:pt x="180306" y="200724"/>
                    <a:pt x="192212" y="164282"/>
                    <a:pt x="208081" y="129610"/>
                  </a:cubicBezTo>
                  <a:cubicBezTo>
                    <a:pt x="227569" y="87053"/>
                    <a:pt x="252191" y="47172"/>
                    <a:pt x="273546" y="5585"/>
                  </a:cubicBezTo>
                  <a:cubicBezTo>
                    <a:pt x="275080" y="2595"/>
                    <a:pt x="276566" y="-1235"/>
                    <a:pt x="281071" y="385"/>
                  </a:cubicBezTo>
                  <a:cubicBezTo>
                    <a:pt x="285433" y="1957"/>
                    <a:pt x="284185" y="5957"/>
                    <a:pt x="283995" y="9281"/>
                  </a:cubicBezTo>
                  <a:cubicBezTo>
                    <a:pt x="283738" y="13701"/>
                    <a:pt x="283680" y="18168"/>
                    <a:pt x="282928" y="22511"/>
                  </a:cubicBezTo>
                  <a:cubicBezTo>
                    <a:pt x="273451" y="76766"/>
                    <a:pt x="268574" y="131839"/>
                    <a:pt x="253581" y="185113"/>
                  </a:cubicBezTo>
                  <a:cubicBezTo>
                    <a:pt x="239789" y="234109"/>
                    <a:pt x="219177" y="280401"/>
                    <a:pt x="197870" y="326378"/>
                  </a:cubicBezTo>
                  <a:cubicBezTo>
                    <a:pt x="192155" y="338703"/>
                    <a:pt x="188745" y="350972"/>
                    <a:pt x="187659" y="364440"/>
                  </a:cubicBezTo>
                  <a:cubicBezTo>
                    <a:pt x="182220" y="432220"/>
                    <a:pt x="186745" y="499114"/>
                    <a:pt x="204090" y="565017"/>
                  </a:cubicBezTo>
                  <a:cubicBezTo>
                    <a:pt x="208795" y="582886"/>
                    <a:pt x="212976" y="600898"/>
                    <a:pt x="217434" y="618986"/>
                  </a:cubicBezTo>
                  <a:cubicBezTo>
                    <a:pt x="221082" y="617586"/>
                    <a:pt x="221301" y="615576"/>
                    <a:pt x="221330" y="613604"/>
                  </a:cubicBezTo>
                  <a:cubicBezTo>
                    <a:pt x="221997" y="554140"/>
                    <a:pt x="241351" y="499657"/>
                    <a:pt x="265878" y="446583"/>
                  </a:cubicBezTo>
                  <a:cubicBezTo>
                    <a:pt x="282242" y="411189"/>
                    <a:pt x="302159" y="377803"/>
                    <a:pt x="324371" y="345818"/>
                  </a:cubicBezTo>
                  <a:cubicBezTo>
                    <a:pt x="348232" y="311462"/>
                    <a:pt x="372473" y="277372"/>
                    <a:pt x="396657" y="243244"/>
                  </a:cubicBezTo>
                  <a:cubicBezTo>
                    <a:pt x="399943" y="238605"/>
                    <a:pt x="402953" y="231404"/>
                    <a:pt x="409925" y="233805"/>
                  </a:cubicBezTo>
                  <a:cubicBezTo>
                    <a:pt x="417107" y="236271"/>
                    <a:pt x="415021" y="243748"/>
                    <a:pt x="414049" y="249349"/>
                  </a:cubicBezTo>
                  <a:cubicBezTo>
                    <a:pt x="404162" y="305956"/>
                    <a:pt x="400829" y="363687"/>
                    <a:pt x="381969" y="418761"/>
                  </a:cubicBezTo>
                  <a:cubicBezTo>
                    <a:pt x="360509" y="481435"/>
                    <a:pt x="327391" y="536347"/>
                    <a:pt x="279718" y="582315"/>
                  </a:cubicBezTo>
                  <a:cubicBezTo>
                    <a:pt x="262621" y="598793"/>
                    <a:pt x="247495" y="616748"/>
                    <a:pt x="234531" y="636645"/>
                  </a:cubicBezTo>
                  <a:cubicBezTo>
                    <a:pt x="228245" y="646294"/>
                    <a:pt x="226521" y="655457"/>
                    <a:pt x="229636" y="667116"/>
                  </a:cubicBezTo>
                  <a:cubicBezTo>
                    <a:pt x="242485" y="715122"/>
                    <a:pt x="254096" y="763461"/>
                    <a:pt x="266469" y="811600"/>
                  </a:cubicBezTo>
                  <a:cubicBezTo>
                    <a:pt x="275298" y="845919"/>
                    <a:pt x="284700" y="880095"/>
                    <a:pt x="293720" y="914366"/>
                  </a:cubicBezTo>
                  <a:cubicBezTo>
                    <a:pt x="300616" y="940550"/>
                    <a:pt x="306569" y="966953"/>
                    <a:pt x="311132" y="993652"/>
                  </a:cubicBezTo>
                  <a:cubicBezTo>
                    <a:pt x="311532" y="995995"/>
                    <a:pt x="312608" y="998224"/>
                    <a:pt x="313370" y="1000519"/>
                  </a:cubicBezTo>
                  <a:cubicBezTo>
                    <a:pt x="317285" y="1000196"/>
                    <a:pt x="316656" y="997081"/>
                    <a:pt x="316751" y="995185"/>
                  </a:cubicBezTo>
                  <a:cubicBezTo>
                    <a:pt x="320933" y="904650"/>
                    <a:pt x="356414" y="824393"/>
                    <a:pt x="397980" y="746059"/>
                  </a:cubicBezTo>
                  <a:cubicBezTo>
                    <a:pt x="415992" y="712112"/>
                    <a:pt x="438900" y="681079"/>
                    <a:pt x="456426" y="646866"/>
                  </a:cubicBezTo>
                  <a:cubicBezTo>
                    <a:pt x="459341" y="641170"/>
                    <a:pt x="462236" y="635464"/>
                    <a:pt x="465389" y="629902"/>
                  </a:cubicBezTo>
                  <a:cubicBezTo>
                    <a:pt x="466913" y="627206"/>
                    <a:pt x="469475" y="625482"/>
                    <a:pt x="472761" y="626196"/>
                  </a:cubicBezTo>
                  <a:cubicBezTo>
                    <a:pt x="476057" y="626920"/>
                    <a:pt x="477552" y="629597"/>
                    <a:pt x="477829" y="632673"/>
                  </a:cubicBezTo>
                  <a:cubicBezTo>
                    <a:pt x="478267" y="637560"/>
                    <a:pt x="478705" y="642503"/>
                    <a:pt x="478467" y="647390"/>
                  </a:cubicBezTo>
                  <a:cubicBezTo>
                    <a:pt x="476962" y="678841"/>
                    <a:pt x="476038" y="710340"/>
                    <a:pt x="473447" y="741706"/>
                  </a:cubicBezTo>
                  <a:cubicBezTo>
                    <a:pt x="470275" y="780130"/>
                    <a:pt x="460874" y="817392"/>
                    <a:pt x="448644" y="853882"/>
                  </a:cubicBezTo>
                  <a:cubicBezTo>
                    <a:pt x="440824" y="877209"/>
                    <a:pt x="432432" y="900354"/>
                    <a:pt x="423993" y="923472"/>
                  </a:cubicBezTo>
                  <a:cubicBezTo>
                    <a:pt x="411906" y="956561"/>
                    <a:pt x="395523" y="987175"/>
                    <a:pt x="372034" y="1013797"/>
                  </a:cubicBezTo>
                  <a:cubicBezTo>
                    <a:pt x="358661" y="1028951"/>
                    <a:pt x="349270" y="1047249"/>
                    <a:pt x="336344" y="1062575"/>
                  </a:cubicBezTo>
                  <a:cubicBezTo>
                    <a:pt x="326010" y="1074834"/>
                    <a:pt x="324457" y="1086368"/>
                    <a:pt x="327019" y="1101418"/>
                  </a:cubicBezTo>
                  <a:cubicBezTo>
                    <a:pt x="345545" y="1210098"/>
                    <a:pt x="347107" y="1319712"/>
                    <a:pt x="343840" y="1429544"/>
                  </a:cubicBezTo>
                  <a:cubicBezTo>
                    <a:pt x="343669" y="1435316"/>
                    <a:pt x="342031" y="1441108"/>
                    <a:pt x="343507" y="1446813"/>
                  </a:cubicBezTo>
                  <a:cubicBezTo>
                    <a:pt x="347460" y="1447985"/>
                    <a:pt x="347965" y="1444841"/>
                    <a:pt x="348793" y="1442965"/>
                  </a:cubicBezTo>
                  <a:cubicBezTo>
                    <a:pt x="379750" y="1373194"/>
                    <a:pt x="426679" y="1314454"/>
                    <a:pt x="476562" y="1257771"/>
                  </a:cubicBezTo>
                  <a:cubicBezTo>
                    <a:pt x="508413" y="1221575"/>
                    <a:pt x="540351" y="1185447"/>
                    <a:pt x="572364" y="1149395"/>
                  </a:cubicBezTo>
                  <a:cubicBezTo>
                    <a:pt x="576755" y="1144461"/>
                    <a:pt x="580994" y="1135870"/>
                    <a:pt x="588633" y="1139546"/>
                  </a:cubicBezTo>
                  <a:cubicBezTo>
                    <a:pt x="597863" y="1143985"/>
                    <a:pt x="591005" y="1152500"/>
                    <a:pt x="590081" y="1159263"/>
                  </a:cubicBezTo>
                  <a:cubicBezTo>
                    <a:pt x="585671" y="1191448"/>
                    <a:pt x="577736" y="1223043"/>
                    <a:pt x="572907" y="1255094"/>
                  </a:cubicBezTo>
                  <a:cubicBezTo>
                    <a:pt x="561963" y="1327684"/>
                    <a:pt x="523844" y="1383710"/>
                    <a:pt x="469799" y="1430506"/>
                  </a:cubicBezTo>
                  <a:cubicBezTo>
                    <a:pt x="433909" y="1461577"/>
                    <a:pt x="393256" y="1485723"/>
                    <a:pt x="352127" y="1508954"/>
                  </a:cubicBezTo>
                  <a:cubicBezTo>
                    <a:pt x="340897" y="1515288"/>
                    <a:pt x="335878" y="1522747"/>
                    <a:pt x="334268" y="1536015"/>
                  </a:cubicBezTo>
                  <a:cubicBezTo>
                    <a:pt x="327791" y="1589317"/>
                    <a:pt x="316704" y="1641819"/>
                    <a:pt x="303074" y="1693758"/>
                  </a:cubicBezTo>
                  <a:cubicBezTo>
                    <a:pt x="301949" y="1698035"/>
                    <a:pt x="300911" y="1702331"/>
                    <a:pt x="300016" y="1706655"/>
                  </a:cubicBezTo>
                  <a:cubicBezTo>
                    <a:pt x="299845" y="1707465"/>
                    <a:pt x="300559" y="1708465"/>
                    <a:pt x="301102" y="1710094"/>
                  </a:cubicBezTo>
                  <a:cubicBezTo>
                    <a:pt x="309674" y="1709551"/>
                    <a:pt x="316123" y="1703617"/>
                    <a:pt x="323286" y="1700016"/>
                  </a:cubicBezTo>
                  <a:cubicBezTo>
                    <a:pt x="350946" y="1686110"/>
                    <a:pt x="379359" y="1673594"/>
                    <a:pt x="405658" y="1657049"/>
                  </a:cubicBezTo>
                  <a:cubicBezTo>
                    <a:pt x="420279" y="1647848"/>
                    <a:pt x="433795" y="1637247"/>
                    <a:pt x="446234" y="1625255"/>
                  </a:cubicBezTo>
                  <a:cubicBezTo>
                    <a:pt x="449073" y="1622521"/>
                    <a:pt x="451882" y="1619768"/>
                    <a:pt x="454854" y="1617187"/>
                  </a:cubicBezTo>
                  <a:cubicBezTo>
                    <a:pt x="457826" y="1614596"/>
                    <a:pt x="461074" y="1611634"/>
                    <a:pt x="465322" y="1613339"/>
                  </a:cubicBezTo>
                  <a:cubicBezTo>
                    <a:pt x="470409" y="1615377"/>
                    <a:pt x="470085" y="1620244"/>
                    <a:pt x="469989" y="1624712"/>
                  </a:cubicBezTo>
                  <a:cubicBezTo>
                    <a:pt x="469161" y="1666079"/>
                    <a:pt x="447320" y="1696197"/>
                    <a:pt x="416754" y="1720686"/>
                  </a:cubicBezTo>
                  <a:cubicBezTo>
                    <a:pt x="403010" y="1731696"/>
                    <a:pt x="385322" y="1735459"/>
                    <a:pt x="367863" y="1734402"/>
                  </a:cubicBezTo>
                  <a:cubicBezTo>
                    <a:pt x="343612" y="1732935"/>
                    <a:pt x="319876" y="1738535"/>
                    <a:pt x="295787" y="1737859"/>
                  </a:cubicBezTo>
                  <a:cubicBezTo>
                    <a:pt x="292291" y="1737764"/>
                    <a:pt x="290167" y="1739117"/>
                    <a:pt x="289110" y="1742288"/>
                  </a:cubicBezTo>
                  <a:cubicBezTo>
                    <a:pt x="287557" y="1746956"/>
                    <a:pt x="286014" y="1751632"/>
                    <a:pt x="284623" y="1756357"/>
                  </a:cubicBezTo>
                  <a:cubicBezTo>
                    <a:pt x="273860" y="1792799"/>
                    <a:pt x="258906" y="1827623"/>
                    <a:pt x="243742" y="1862370"/>
                  </a:cubicBezTo>
                  <a:cubicBezTo>
                    <a:pt x="242818" y="1864484"/>
                    <a:pt x="242285" y="1867075"/>
                    <a:pt x="239256" y="1867894"/>
                  </a:cubicBezTo>
                  <a:cubicBezTo>
                    <a:pt x="230531" y="1861560"/>
                    <a:pt x="232827" y="1854074"/>
                    <a:pt x="236637" y="1845939"/>
                  </a:cubicBezTo>
                  <a:cubicBezTo>
                    <a:pt x="263478" y="1788646"/>
                    <a:pt x="281756" y="1728401"/>
                    <a:pt x="297911" y="1667431"/>
                  </a:cubicBezTo>
                  <a:cubicBezTo>
                    <a:pt x="301454" y="1654058"/>
                    <a:pt x="301102" y="1654382"/>
                    <a:pt x="290243" y="1646133"/>
                  </a:cubicBezTo>
                  <a:cubicBezTo>
                    <a:pt x="265735" y="1627512"/>
                    <a:pt x="246495" y="1603747"/>
                    <a:pt x="227350" y="1579992"/>
                  </a:cubicBezTo>
                  <a:cubicBezTo>
                    <a:pt x="197536" y="1542987"/>
                    <a:pt x="178401" y="1500630"/>
                    <a:pt x="165418" y="1455205"/>
                  </a:cubicBezTo>
                  <a:cubicBezTo>
                    <a:pt x="158113" y="1429630"/>
                    <a:pt x="151731" y="1403846"/>
                    <a:pt x="146787" y="1377709"/>
                  </a:cubicBezTo>
                  <a:cubicBezTo>
                    <a:pt x="146425" y="1375776"/>
                    <a:pt x="145901" y="1373861"/>
                    <a:pt x="145683" y="1371909"/>
                  </a:cubicBezTo>
                  <a:cubicBezTo>
                    <a:pt x="145206" y="1367775"/>
                    <a:pt x="145739" y="1363908"/>
                    <a:pt x="150054" y="1361945"/>
                  </a:cubicBezTo>
                  <a:cubicBezTo>
                    <a:pt x="153702" y="1360288"/>
                    <a:pt x="156779" y="1361917"/>
                    <a:pt x="159446" y="1364336"/>
                  </a:cubicBezTo>
                  <a:cubicBezTo>
                    <a:pt x="161265" y="1365984"/>
                    <a:pt x="163085" y="1367699"/>
                    <a:pt x="164542" y="1369661"/>
                  </a:cubicBezTo>
                  <a:cubicBezTo>
                    <a:pt x="190974" y="1405141"/>
                    <a:pt x="220825" y="1438041"/>
                    <a:pt x="243818" y="1476150"/>
                  </a:cubicBezTo>
                  <a:cubicBezTo>
                    <a:pt x="265259" y="1511678"/>
                    <a:pt x="284319" y="1548207"/>
                    <a:pt x="296635" y="1587993"/>
                  </a:cubicBezTo>
                  <a:cubicBezTo>
                    <a:pt x="299225" y="1596375"/>
                    <a:pt x="302169" y="1604652"/>
                    <a:pt x="304778" y="1612482"/>
                  </a:cubicBezTo>
                  <a:cubicBezTo>
                    <a:pt x="311827" y="1612196"/>
                    <a:pt x="311189" y="1607738"/>
                    <a:pt x="311751" y="1604824"/>
                  </a:cubicBezTo>
                  <a:cubicBezTo>
                    <a:pt x="315789" y="1584059"/>
                    <a:pt x="320514" y="1563361"/>
                    <a:pt x="323171" y="1542397"/>
                  </a:cubicBezTo>
                  <a:cubicBezTo>
                    <a:pt x="329096" y="1495534"/>
                    <a:pt x="332706" y="1448433"/>
                    <a:pt x="335963" y="1401293"/>
                  </a:cubicBezTo>
                  <a:cubicBezTo>
                    <a:pt x="336944" y="1387149"/>
                    <a:pt x="330686" y="1376547"/>
                    <a:pt x="321028" y="1369766"/>
                  </a:cubicBezTo>
                  <a:cubicBezTo>
                    <a:pt x="299473" y="1354602"/>
                    <a:pt x="281509" y="1335780"/>
                    <a:pt x="262792" y="1317683"/>
                  </a:cubicBezTo>
                  <a:cubicBezTo>
                    <a:pt x="239808" y="1295451"/>
                    <a:pt x="217539" y="1272572"/>
                    <a:pt x="196679" y="1248217"/>
                  </a:cubicBezTo>
                  <a:cubicBezTo>
                    <a:pt x="152121" y="1196201"/>
                    <a:pt x="124975" y="1135832"/>
                    <a:pt x="107621" y="1070252"/>
                  </a:cubicBezTo>
                  <a:cubicBezTo>
                    <a:pt x="95657" y="1025018"/>
                    <a:pt x="85904" y="979317"/>
                    <a:pt x="76579" y="933501"/>
                  </a:cubicBezTo>
                  <a:cubicBezTo>
                    <a:pt x="75426" y="927844"/>
                    <a:pt x="72150" y="920548"/>
                    <a:pt x="78550" y="917328"/>
                  </a:cubicBezTo>
                  <a:cubicBezTo>
                    <a:pt x="86237" y="913461"/>
                    <a:pt x="89218" y="921548"/>
                    <a:pt x="92904" y="926482"/>
                  </a:cubicBezTo>
                  <a:cubicBezTo>
                    <a:pt x="122918" y="966706"/>
                    <a:pt x="153398" y="1006587"/>
                    <a:pt x="182830" y="1047240"/>
                  </a:cubicBezTo>
                  <a:cubicBezTo>
                    <a:pt x="227645" y="1109152"/>
                    <a:pt x="266859" y="1174475"/>
                    <a:pt x="299540" y="1243645"/>
                  </a:cubicBezTo>
                  <a:cubicBezTo>
                    <a:pt x="310331" y="1266486"/>
                    <a:pt x="316904" y="1290699"/>
                    <a:pt x="323114" y="1315044"/>
                  </a:cubicBezTo>
                  <a:cubicBezTo>
                    <a:pt x="325772" y="1325474"/>
                    <a:pt x="328696" y="1335828"/>
                    <a:pt x="331915" y="1347744"/>
                  </a:cubicBezTo>
                  <a:cubicBezTo>
                    <a:pt x="337259" y="1342457"/>
                    <a:pt x="335449" y="1337514"/>
                    <a:pt x="335487" y="1333113"/>
                  </a:cubicBezTo>
                  <a:cubicBezTo>
                    <a:pt x="336125" y="1247779"/>
                    <a:pt x="328039" y="1163226"/>
                    <a:pt x="315256" y="1078872"/>
                  </a:cubicBezTo>
                  <a:cubicBezTo>
                    <a:pt x="305293" y="1013111"/>
                    <a:pt x="294034" y="947751"/>
                    <a:pt x="276737" y="883505"/>
                  </a:cubicBezTo>
                  <a:cubicBezTo>
                    <a:pt x="272136" y="866398"/>
                    <a:pt x="267288" y="849348"/>
                    <a:pt x="262564" y="832279"/>
                  </a:cubicBezTo>
                  <a:cubicBezTo>
                    <a:pt x="261611" y="828850"/>
                    <a:pt x="260306" y="825802"/>
                    <a:pt x="256439" y="824659"/>
                  </a:cubicBezTo>
                  <a:cubicBezTo>
                    <a:pt x="224559" y="815277"/>
                    <a:pt x="199289" y="794303"/>
                    <a:pt x="172286" y="776406"/>
                  </a:cubicBezTo>
                  <a:cubicBezTo>
                    <a:pt x="136167" y="752460"/>
                    <a:pt x="106068" y="722332"/>
                    <a:pt x="81293" y="686842"/>
                  </a:cubicBezTo>
                  <a:cubicBezTo>
                    <a:pt x="57195" y="652324"/>
                    <a:pt x="37898" y="615357"/>
                    <a:pt x="25277" y="575114"/>
                  </a:cubicBezTo>
                  <a:cubicBezTo>
                    <a:pt x="17180" y="549282"/>
                    <a:pt x="9608" y="523288"/>
                    <a:pt x="1807" y="497371"/>
                  </a:cubicBezTo>
                  <a:cubicBezTo>
                    <a:pt x="1379" y="495961"/>
                    <a:pt x="998" y="494532"/>
                    <a:pt x="626" y="493104"/>
                  </a:cubicBezTo>
                  <a:cubicBezTo>
                    <a:pt x="-146" y="490160"/>
                    <a:pt x="-707" y="486893"/>
                    <a:pt x="2122" y="485007"/>
                  </a:cubicBezTo>
                  <a:cubicBezTo>
                    <a:pt x="5665" y="482645"/>
                    <a:pt x="8656" y="484807"/>
                    <a:pt x="11123" y="487493"/>
                  </a:cubicBezTo>
                  <a:cubicBezTo>
                    <a:pt x="13113" y="489665"/>
                    <a:pt x="15152" y="491827"/>
                    <a:pt x="16895" y="494199"/>
                  </a:cubicBezTo>
                  <a:cubicBezTo>
                    <a:pt x="55652" y="546568"/>
                    <a:pt x="100153" y="593678"/>
                    <a:pt x="146787" y="639065"/>
                  </a:cubicBezTo>
                  <a:cubicBezTo>
                    <a:pt x="184640" y="675898"/>
                    <a:pt x="218063" y="716579"/>
                    <a:pt x="240894" y="764909"/>
                  </a:cubicBezTo>
                  <a:cubicBezTo>
                    <a:pt x="241209" y="765566"/>
                    <a:pt x="242247" y="765881"/>
                    <a:pt x="243828" y="766957"/>
                  </a:cubicBezTo>
                  <a:cubicBezTo>
                    <a:pt x="244399" y="760432"/>
                    <a:pt x="242914" y="754765"/>
                    <a:pt x="241466" y="749174"/>
                  </a:cubicBezTo>
                  <a:cubicBezTo>
                    <a:pt x="229979" y="704873"/>
                    <a:pt x="218358" y="660601"/>
                    <a:pt x="206909" y="616290"/>
                  </a:cubicBezTo>
                  <a:cubicBezTo>
                    <a:pt x="201861" y="596755"/>
                    <a:pt x="197032" y="577162"/>
                    <a:pt x="192298" y="557550"/>
                  </a:cubicBezTo>
                  <a:cubicBezTo>
                    <a:pt x="191002" y="552187"/>
                    <a:pt x="189440" y="547349"/>
                    <a:pt x="184964" y="543538"/>
                  </a:cubicBezTo>
                  <a:cubicBezTo>
                    <a:pt x="155026" y="518088"/>
                    <a:pt x="132624" y="486369"/>
                    <a:pt x="110516" y="454299"/>
                  </a:cubicBezTo>
                  <a:cubicBezTo>
                    <a:pt x="64787" y="387967"/>
                    <a:pt x="44336" y="314453"/>
                    <a:pt x="46432" y="234281"/>
                  </a:cubicBezTo>
                  <a:cubicBezTo>
                    <a:pt x="47280" y="201810"/>
                    <a:pt x="48432" y="169358"/>
                    <a:pt x="50975" y="136983"/>
                  </a:cubicBezTo>
                  <a:cubicBezTo>
                    <a:pt x="51299" y="132801"/>
                    <a:pt x="50604" y="126820"/>
                    <a:pt x="56595" y="126543"/>
                  </a:cubicBezTo>
                  <a:cubicBezTo>
                    <a:pt x="62310" y="126277"/>
                    <a:pt x="62577" y="132163"/>
                    <a:pt x="63634" y="136278"/>
                  </a:cubicBezTo>
                  <a:cubicBezTo>
                    <a:pt x="76845" y="188008"/>
                    <a:pt x="98038" y="236843"/>
                    <a:pt x="118689" y="285801"/>
                  </a:cubicBezTo>
                  <a:cubicBezTo>
                    <a:pt x="139596" y="335370"/>
                    <a:pt x="156084" y="386338"/>
                    <a:pt x="170228" y="438154"/>
                  </a:cubicBezTo>
                  <a:cubicBezTo>
                    <a:pt x="170990" y="440954"/>
                    <a:pt x="172057" y="443678"/>
                    <a:pt x="173048" y="446402"/>
                  </a:cubicBezTo>
                  <a:cubicBezTo>
                    <a:pt x="173124" y="446612"/>
                    <a:pt x="173781" y="446612"/>
                    <a:pt x="174200" y="44671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17"/>
          <p:cNvGrpSpPr/>
          <p:nvPr/>
        </p:nvGrpSpPr>
        <p:grpSpPr>
          <a:xfrm>
            <a:off x="-278286" y="3513575"/>
            <a:ext cx="9422287" cy="4432600"/>
            <a:chOff x="-278286" y="3513575"/>
            <a:chExt cx="9422287" cy="4432600"/>
          </a:xfrm>
        </p:grpSpPr>
        <p:grpSp>
          <p:nvGrpSpPr>
            <p:cNvPr id="213" name="Google Shape;213;p17"/>
            <p:cNvGrpSpPr/>
            <p:nvPr/>
          </p:nvGrpSpPr>
          <p:grpSpPr>
            <a:xfrm>
              <a:off x="877425" y="3513575"/>
              <a:ext cx="8266575" cy="4432600"/>
              <a:chOff x="877425" y="3513575"/>
              <a:chExt cx="8266575" cy="4432600"/>
            </a:xfrm>
          </p:grpSpPr>
          <p:pic>
            <p:nvPicPr>
              <p:cNvPr id="214" name="Google Shape;214;p17"/>
              <p:cNvPicPr preferRelativeResize="0"/>
              <p:nvPr/>
            </p:nvPicPr>
            <p:blipFill>
              <a:blip r:embed="rId2">
                <a:alphaModFix/>
              </a:blip>
              <a:stretch>
                <a:fillRect/>
              </a:stretch>
            </p:blipFill>
            <p:spPr>
              <a:xfrm flipH="1">
                <a:off x="4602150" y="3704775"/>
                <a:ext cx="4541850" cy="4241400"/>
              </a:xfrm>
              <a:prstGeom prst="rect">
                <a:avLst/>
              </a:prstGeom>
              <a:noFill/>
              <a:ln>
                <a:noFill/>
              </a:ln>
            </p:spPr>
          </p:pic>
          <p:pic>
            <p:nvPicPr>
              <p:cNvPr id="215" name="Google Shape;215;p17"/>
              <p:cNvPicPr preferRelativeResize="0"/>
              <p:nvPr/>
            </p:nvPicPr>
            <p:blipFill>
              <a:blip r:embed="rId2">
                <a:alphaModFix/>
              </a:blip>
              <a:stretch>
                <a:fillRect/>
              </a:stretch>
            </p:blipFill>
            <p:spPr>
              <a:xfrm>
                <a:off x="877425" y="3513575"/>
                <a:ext cx="4541850" cy="4241400"/>
              </a:xfrm>
              <a:prstGeom prst="rect">
                <a:avLst/>
              </a:prstGeom>
              <a:noFill/>
              <a:ln>
                <a:noFill/>
              </a:ln>
            </p:spPr>
          </p:pic>
        </p:grpSp>
        <p:pic>
          <p:nvPicPr>
            <p:cNvPr id="216" name="Google Shape;216;p17"/>
            <p:cNvPicPr preferRelativeResize="0"/>
            <p:nvPr/>
          </p:nvPicPr>
          <p:blipFill>
            <a:blip r:embed="rId3">
              <a:alphaModFix/>
            </a:blip>
            <a:stretch>
              <a:fillRect/>
            </a:stretch>
          </p:blipFill>
          <p:spPr>
            <a:xfrm>
              <a:off x="-278286" y="3536375"/>
              <a:ext cx="2234523" cy="3394850"/>
            </a:xfrm>
            <a:prstGeom prst="rect">
              <a:avLst/>
            </a:prstGeom>
            <a:noFill/>
            <a:ln>
              <a:noFill/>
            </a:ln>
          </p:spPr>
        </p:pic>
      </p:grpSp>
      <p:pic>
        <p:nvPicPr>
          <p:cNvPr id="217" name="Google Shape;217;p17"/>
          <p:cNvPicPr preferRelativeResize="0"/>
          <p:nvPr/>
        </p:nvPicPr>
        <p:blipFill rotWithShape="1">
          <a:blip r:embed="rId4">
            <a:alphaModFix amt="30000"/>
          </a:blip>
          <a:srcRect l="69" t="7934" r="59" b="7925"/>
          <a:stretch/>
        </p:blipFill>
        <p:spPr>
          <a:xfrm>
            <a:off x="-7800" y="0"/>
            <a:ext cx="9159598" cy="5143501"/>
          </a:xfrm>
          <a:prstGeom prst="rect">
            <a:avLst/>
          </a:prstGeom>
          <a:noFill/>
          <a:ln>
            <a:noFill/>
          </a:ln>
        </p:spPr>
      </p:pic>
      <p:sp>
        <p:nvSpPr>
          <p:cNvPr id="218" name="Google Shape;218;p17"/>
          <p:cNvSpPr txBox="1">
            <a:spLocks noGrp="1"/>
          </p:cNvSpPr>
          <p:nvPr>
            <p:ph type="subTitle" idx="1"/>
          </p:nvPr>
        </p:nvSpPr>
        <p:spPr>
          <a:xfrm>
            <a:off x="937700" y="1403848"/>
            <a:ext cx="2175300" cy="8619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19" name="Google Shape;219;p17"/>
          <p:cNvSpPr txBox="1">
            <a:spLocks noGrp="1"/>
          </p:cNvSpPr>
          <p:nvPr>
            <p:ph type="subTitle" idx="2"/>
          </p:nvPr>
        </p:nvSpPr>
        <p:spPr>
          <a:xfrm>
            <a:off x="3484422" y="1403848"/>
            <a:ext cx="2175300" cy="8619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20" name="Google Shape;220;p17"/>
          <p:cNvSpPr txBox="1">
            <a:spLocks noGrp="1"/>
          </p:cNvSpPr>
          <p:nvPr>
            <p:ph type="subTitle" idx="3"/>
          </p:nvPr>
        </p:nvSpPr>
        <p:spPr>
          <a:xfrm>
            <a:off x="6031150" y="1403848"/>
            <a:ext cx="2175300" cy="861900"/>
          </a:xfrm>
          <a:prstGeom prst="rect">
            <a:avLst/>
          </a:prstGeom>
        </p:spPr>
        <p:txBody>
          <a:bodyPr spcFirstLastPara="1" wrap="square" lIns="91425" tIns="91425" rIns="91425" bIns="91425" anchor="b"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21" name="Google Shape;221;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22" name="Google Shape;222;p17"/>
          <p:cNvSpPr txBox="1">
            <a:spLocks noGrp="1"/>
          </p:cNvSpPr>
          <p:nvPr>
            <p:ph type="subTitle" idx="4"/>
          </p:nvPr>
        </p:nvSpPr>
        <p:spPr>
          <a:xfrm>
            <a:off x="937700" y="2194675"/>
            <a:ext cx="2175300" cy="39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3" name="Google Shape;223;p17"/>
          <p:cNvSpPr txBox="1">
            <a:spLocks noGrp="1"/>
          </p:cNvSpPr>
          <p:nvPr>
            <p:ph type="subTitle" idx="5"/>
          </p:nvPr>
        </p:nvSpPr>
        <p:spPr>
          <a:xfrm>
            <a:off x="3484422" y="2194675"/>
            <a:ext cx="2175300" cy="39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24" name="Google Shape;224;p17"/>
          <p:cNvSpPr txBox="1">
            <a:spLocks noGrp="1"/>
          </p:cNvSpPr>
          <p:nvPr>
            <p:ph type="subTitle" idx="6"/>
          </p:nvPr>
        </p:nvSpPr>
        <p:spPr>
          <a:xfrm>
            <a:off x="6031150" y="2194675"/>
            <a:ext cx="2175300" cy="39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225"/>
        <p:cNvGrpSpPr/>
        <p:nvPr/>
      </p:nvGrpSpPr>
      <p:grpSpPr>
        <a:xfrm>
          <a:off x="0" y="0"/>
          <a:ext cx="0" cy="0"/>
          <a:chOff x="0" y="0"/>
          <a:chExt cx="0" cy="0"/>
        </a:xfrm>
      </p:grpSpPr>
      <p:grpSp>
        <p:nvGrpSpPr>
          <p:cNvPr id="226" name="Google Shape;226;p18"/>
          <p:cNvGrpSpPr/>
          <p:nvPr/>
        </p:nvGrpSpPr>
        <p:grpSpPr>
          <a:xfrm>
            <a:off x="1439825" y="-1184675"/>
            <a:ext cx="10959925" cy="9328450"/>
            <a:chOff x="1439825" y="-1184675"/>
            <a:chExt cx="10959925" cy="9328450"/>
          </a:xfrm>
        </p:grpSpPr>
        <p:pic>
          <p:nvPicPr>
            <p:cNvPr id="227" name="Google Shape;227;p18"/>
            <p:cNvPicPr preferRelativeResize="0"/>
            <p:nvPr/>
          </p:nvPicPr>
          <p:blipFill>
            <a:blip r:embed="rId2">
              <a:alphaModFix/>
            </a:blip>
            <a:stretch>
              <a:fillRect/>
            </a:stretch>
          </p:blipFill>
          <p:spPr>
            <a:xfrm>
              <a:off x="1439825" y="4137875"/>
              <a:ext cx="4289650" cy="4005900"/>
            </a:xfrm>
            <a:prstGeom prst="rect">
              <a:avLst/>
            </a:prstGeom>
            <a:noFill/>
            <a:ln>
              <a:noFill/>
            </a:ln>
          </p:spPr>
        </p:pic>
        <p:pic>
          <p:nvPicPr>
            <p:cNvPr id="228" name="Google Shape;228;p18"/>
            <p:cNvPicPr preferRelativeResize="0"/>
            <p:nvPr/>
          </p:nvPicPr>
          <p:blipFill>
            <a:blip r:embed="rId2">
              <a:alphaModFix/>
            </a:blip>
            <a:stretch>
              <a:fillRect/>
            </a:stretch>
          </p:blipFill>
          <p:spPr>
            <a:xfrm>
              <a:off x="8110100" y="-1184675"/>
              <a:ext cx="4289650" cy="4005900"/>
            </a:xfrm>
            <a:prstGeom prst="rect">
              <a:avLst/>
            </a:prstGeom>
            <a:noFill/>
            <a:ln>
              <a:noFill/>
            </a:ln>
          </p:spPr>
        </p:pic>
      </p:grpSp>
      <p:pic>
        <p:nvPicPr>
          <p:cNvPr id="229" name="Google Shape;229;p18"/>
          <p:cNvPicPr preferRelativeResize="0"/>
          <p:nvPr/>
        </p:nvPicPr>
        <p:blipFill rotWithShape="1">
          <a:blip r:embed="rId3">
            <a:alphaModFix amt="30000"/>
          </a:blip>
          <a:srcRect l="69" t="7934" r="59" b="7925"/>
          <a:stretch/>
        </p:blipFill>
        <p:spPr>
          <a:xfrm>
            <a:off x="-7800" y="0"/>
            <a:ext cx="9159598" cy="5143501"/>
          </a:xfrm>
          <a:prstGeom prst="rect">
            <a:avLst/>
          </a:prstGeom>
          <a:noFill/>
          <a:ln>
            <a:noFill/>
          </a:ln>
        </p:spPr>
      </p:pic>
      <p:sp>
        <p:nvSpPr>
          <p:cNvPr id="230" name="Google Shape;230;p1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31" name="Google Shape;231;p18"/>
          <p:cNvSpPr txBox="1">
            <a:spLocks noGrp="1"/>
          </p:cNvSpPr>
          <p:nvPr>
            <p:ph type="subTitle" idx="1"/>
          </p:nvPr>
        </p:nvSpPr>
        <p:spPr>
          <a:xfrm>
            <a:off x="1203500" y="1888375"/>
            <a:ext cx="19860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2" name="Google Shape;232;p18"/>
          <p:cNvSpPr txBox="1">
            <a:spLocks noGrp="1"/>
          </p:cNvSpPr>
          <p:nvPr>
            <p:ph type="subTitle" idx="2"/>
          </p:nvPr>
        </p:nvSpPr>
        <p:spPr>
          <a:xfrm>
            <a:off x="3578947" y="1888375"/>
            <a:ext cx="19860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3" name="Google Shape;233;p18"/>
          <p:cNvSpPr txBox="1">
            <a:spLocks noGrp="1"/>
          </p:cNvSpPr>
          <p:nvPr>
            <p:ph type="subTitle" idx="3"/>
          </p:nvPr>
        </p:nvSpPr>
        <p:spPr>
          <a:xfrm>
            <a:off x="1203500" y="3397975"/>
            <a:ext cx="19860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4" name="Google Shape;234;p18"/>
          <p:cNvSpPr txBox="1">
            <a:spLocks noGrp="1"/>
          </p:cNvSpPr>
          <p:nvPr>
            <p:ph type="subTitle" idx="4"/>
          </p:nvPr>
        </p:nvSpPr>
        <p:spPr>
          <a:xfrm>
            <a:off x="3578947" y="3397975"/>
            <a:ext cx="19860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5" name="Google Shape;235;p18"/>
          <p:cNvSpPr txBox="1">
            <a:spLocks noGrp="1"/>
          </p:cNvSpPr>
          <p:nvPr>
            <p:ph type="subTitle" idx="5"/>
          </p:nvPr>
        </p:nvSpPr>
        <p:spPr>
          <a:xfrm>
            <a:off x="5954400" y="1888375"/>
            <a:ext cx="19860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6" name="Google Shape;236;p18"/>
          <p:cNvSpPr txBox="1">
            <a:spLocks noGrp="1"/>
          </p:cNvSpPr>
          <p:nvPr>
            <p:ph type="subTitle" idx="6"/>
          </p:nvPr>
        </p:nvSpPr>
        <p:spPr>
          <a:xfrm>
            <a:off x="5954400" y="3397975"/>
            <a:ext cx="1986000" cy="6492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1400"/>
              <a:buNone/>
              <a:defRPr sz="1400"/>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sp>
        <p:nvSpPr>
          <p:cNvPr id="237" name="Google Shape;237;p18"/>
          <p:cNvSpPr txBox="1">
            <a:spLocks noGrp="1"/>
          </p:cNvSpPr>
          <p:nvPr>
            <p:ph type="subTitle" idx="7"/>
          </p:nvPr>
        </p:nvSpPr>
        <p:spPr>
          <a:xfrm>
            <a:off x="1203500" y="1603447"/>
            <a:ext cx="1986000" cy="35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38" name="Google Shape;238;p18"/>
          <p:cNvSpPr txBox="1">
            <a:spLocks noGrp="1"/>
          </p:cNvSpPr>
          <p:nvPr>
            <p:ph type="subTitle" idx="8"/>
          </p:nvPr>
        </p:nvSpPr>
        <p:spPr>
          <a:xfrm>
            <a:off x="3578947" y="1603447"/>
            <a:ext cx="1986000" cy="35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39" name="Google Shape;239;p18"/>
          <p:cNvSpPr txBox="1">
            <a:spLocks noGrp="1"/>
          </p:cNvSpPr>
          <p:nvPr>
            <p:ph type="subTitle" idx="9"/>
          </p:nvPr>
        </p:nvSpPr>
        <p:spPr>
          <a:xfrm>
            <a:off x="1203500" y="3113072"/>
            <a:ext cx="1986000" cy="35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40" name="Google Shape;240;p18"/>
          <p:cNvSpPr txBox="1">
            <a:spLocks noGrp="1"/>
          </p:cNvSpPr>
          <p:nvPr>
            <p:ph type="subTitle" idx="13"/>
          </p:nvPr>
        </p:nvSpPr>
        <p:spPr>
          <a:xfrm>
            <a:off x="3578947" y="3113072"/>
            <a:ext cx="1986000" cy="35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41" name="Google Shape;241;p18"/>
          <p:cNvSpPr txBox="1">
            <a:spLocks noGrp="1"/>
          </p:cNvSpPr>
          <p:nvPr>
            <p:ph type="subTitle" idx="14"/>
          </p:nvPr>
        </p:nvSpPr>
        <p:spPr>
          <a:xfrm>
            <a:off x="5954400" y="1603447"/>
            <a:ext cx="1986000" cy="35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242" name="Google Shape;242;p18"/>
          <p:cNvSpPr txBox="1">
            <a:spLocks noGrp="1"/>
          </p:cNvSpPr>
          <p:nvPr>
            <p:ph type="subTitle" idx="15"/>
          </p:nvPr>
        </p:nvSpPr>
        <p:spPr>
          <a:xfrm>
            <a:off x="5954400" y="3113072"/>
            <a:ext cx="1986000" cy="3591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grpSp>
        <p:nvGrpSpPr>
          <p:cNvPr id="243" name="Google Shape;243;p18"/>
          <p:cNvGrpSpPr/>
          <p:nvPr/>
        </p:nvGrpSpPr>
        <p:grpSpPr>
          <a:xfrm rot="10424092">
            <a:off x="6497952" y="3961236"/>
            <a:ext cx="2714551" cy="1238739"/>
            <a:chOff x="3378960" y="1025640"/>
            <a:chExt cx="2555971" cy="1166374"/>
          </a:xfrm>
        </p:grpSpPr>
        <p:sp>
          <p:nvSpPr>
            <p:cNvPr id="244" name="Google Shape;244;p18"/>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18"/>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18"/>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247"/>
        <p:cNvGrpSpPr/>
        <p:nvPr/>
      </p:nvGrpSpPr>
      <p:grpSpPr>
        <a:xfrm>
          <a:off x="0" y="0"/>
          <a:ext cx="0" cy="0"/>
          <a:chOff x="0" y="0"/>
          <a:chExt cx="0" cy="0"/>
        </a:xfrm>
      </p:grpSpPr>
      <p:grpSp>
        <p:nvGrpSpPr>
          <p:cNvPr id="248" name="Google Shape;248;p19"/>
          <p:cNvGrpSpPr/>
          <p:nvPr/>
        </p:nvGrpSpPr>
        <p:grpSpPr>
          <a:xfrm>
            <a:off x="-959211" y="-1505733"/>
            <a:ext cx="11103300" cy="10349559"/>
            <a:chOff x="-959211" y="-1505733"/>
            <a:chExt cx="11103300" cy="10349559"/>
          </a:xfrm>
        </p:grpSpPr>
        <p:pic>
          <p:nvPicPr>
            <p:cNvPr id="249" name="Google Shape;249;p19"/>
            <p:cNvPicPr preferRelativeResize="0"/>
            <p:nvPr/>
          </p:nvPicPr>
          <p:blipFill>
            <a:blip r:embed="rId2">
              <a:alphaModFix/>
            </a:blip>
            <a:stretch>
              <a:fillRect/>
            </a:stretch>
          </p:blipFill>
          <p:spPr>
            <a:xfrm rot="-6388031" flipH="1">
              <a:off x="6092751" y="-911176"/>
              <a:ext cx="3776550" cy="3394851"/>
            </a:xfrm>
            <a:prstGeom prst="rect">
              <a:avLst/>
            </a:prstGeom>
            <a:noFill/>
            <a:ln>
              <a:noFill/>
            </a:ln>
          </p:spPr>
        </p:pic>
        <p:grpSp>
          <p:nvGrpSpPr>
            <p:cNvPr id="250" name="Google Shape;250;p19"/>
            <p:cNvGrpSpPr/>
            <p:nvPr/>
          </p:nvGrpSpPr>
          <p:grpSpPr>
            <a:xfrm>
              <a:off x="-959211" y="2653100"/>
              <a:ext cx="4572124" cy="6190725"/>
              <a:chOff x="-735061" y="2571750"/>
              <a:chExt cx="4572124" cy="6190725"/>
            </a:xfrm>
          </p:grpSpPr>
          <p:pic>
            <p:nvPicPr>
              <p:cNvPr id="251" name="Google Shape;251;p19"/>
              <p:cNvPicPr preferRelativeResize="0"/>
              <p:nvPr/>
            </p:nvPicPr>
            <p:blipFill>
              <a:blip r:embed="rId3">
                <a:alphaModFix/>
              </a:blip>
              <a:stretch>
                <a:fillRect/>
              </a:stretch>
            </p:blipFill>
            <p:spPr>
              <a:xfrm rot="5400000">
                <a:off x="-554563" y="4370850"/>
                <a:ext cx="4541850" cy="4241400"/>
              </a:xfrm>
              <a:prstGeom prst="rect">
                <a:avLst/>
              </a:prstGeom>
              <a:noFill/>
              <a:ln>
                <a:noFill/>
              </a:ln>
            </p:spPr>
          </p:pic>
          <p:pic>
            <p:nvPicPr>
              <p:cNvPr id="252" name="Google Shape;252;p19"/>
              <p:cNvPicPr preferRelativeResize="0"/>
              <p:nvPr/>
            </p:nvPicPr>
            <p:blipFill>
              <a:blip r:embed="rId4">
                <a:alphaModFix/>
              </a:blip>
              <a:stretch>
                <a:fillRect/>
              </a:stretch>
            </p:blipFill>
            <p:spPr>
              <a:xfrm>
                <a:off x="-735061" y="2571750"/>
                <a:ext cx="2234523" cy="3394850"/>
              </a:xfrm>
              <a:prstGeom prst="rect">
                <a:avLst/>
              </a:prstGeom>
              <a:noFill/>
              <a:ln>
                <a:noFill/>
              </a:ln>
            </p:spPr>
          </p:pic>
        </p:grpSp>
      </p:grpSp>
      <p:pic>
        <p:nvPicPr>
          <p:cNvPr id="253" name="Google Shape;253;p19"/>
          <p:cNvPicPr preferRelativeResize="0"/>
          <p:nvPr/>
        </p:nvPicPr>
        <p:blipFill rotWithShape="1">
          <a:blip r:embed="rId5">
            <a:alphaModFix amt="30000"/>
          </a:blip>
          <a:srcRect l="69" t="7934" r="59" b="7925"/>
          <a:stretch/>
        </p:blipFill>
        <p:spPr>
          <a:xfrm>
            <a:off x="-7800" y="0"/>
            <a:ext cx="9159598" cy="5143501"/>
          </a:xfrm>
          <a:prstGeom prst="rect">
            <a:avLst/>
          </a:prstGeom>
          <a:noFill/>
          <a:ln>
            <a:noFill/>
          </a:ln>
        </p:spPr>
      </p:pic>
      <p:sp>
        <p:nvSpPr>
          <p:cNvPr id="254" name="Google Shape;254;p19"/>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255" name="Google Shape;255;p19"/>
          <p:cNvGrpSpPr/>
          <p:nvPr/>
        </p:nvGrpSpPr>
        <p:grpSpPr>
          <a:xfrm rot="-375908">
            <a:off x="-72223" y="-852839"/>
            <a:ext cx="2714551" cy="1238739"/>
            <a:chOff x="3378960" y="1025640"/>
            <a:chExt cx="2555971" cy="1166374"/>
          </a:xfrm>
        </p:grpSpPr>
        <p:sp>
          <p:nvSpPr>
            <p:cNvPr id="256" name="Google Shape;256;p19"/>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9"/>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9"/>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p:cSld name="CUSTOM_3">
    <p:spTree>
      <p:nvGrpSpPr>
        <p:cNvPr id="1" name="Shape 259"/>
        <p:cNvGrpSpPr/>
        <p:nvPr/>
      </p:nvGrpSpPr>
      <p:grpSpPr>
        <a:xfrm>
          <a:off x="0" y="0"/>
          <a:ext cx="0" cy="0"/>
          <a:chOff x="0" y="0"/>
          <a:chExt cx="0" cy="0"/>
        </a:xfrm>
      </p:grpSpPr>
      <p:sp>
        <p:nvSpPr>
          <p:cNvPr id="260" name="Google Shape;260;p20"/>
          <p:cNvSpPr/>
          <p:nvPr/>
        </p:nvSpPr>
        <p:spPr>
          <a:xfrm>
            <a:off x="8430773" y="4005557"/>
            <a:ext cx="430970" cy="1359791"/>
          </a:xfrm>
          <a:custGeom>
            <a:avLst/>
            <a:gdLst/>
            <a:ahLst/>
            <a:cxnLst/>
            <a:rect l="l" t="t" r="r" b="b"/>
            <a:pathLst>
              <a:path w="598570" h="1869129" extrusionOk="0">
                <a:moveTo>
                  <a:pt x="174181" y="446669"/>
                </a:moveTo>
                <a:cubicBezTo>
                  <a:pt x="177334" y="444574"/>
                  <a:pt x="175982" y="441392"/>
                  <a:pt x="176029" y="438601"/>
                </a:cubicBezTo>
                <a:cubicBezTo>
                  <a:pt x="176324" y="421390"/>
                  <a:pt x="176572" y="404169"/>
                  <a:pt x="176810" y="386957"/>
                </a:cubicBezTo>
                <a:cubicBezTo>
                  <a:pt x="176848" y="384004"/>
                  <a:pt x="177172" y="380975"/>
                  <a:pt x="176639" y="378118"/>
                </a:cubicBezTo>
                <a:cubicBezTo>
                  <a:pt x="167818" y="331550"/>
                  <a:pt x="172419" y="284754"/>
                  <a:pt x="176772" y="238424"/>
                </a:cubicBezTo>
                <a:cubicBezTo>
                  <a:pt x="180306" y="200724"/>
                  <a:pt x="192212" y="164282"/>
                  <a:pt x="208081" y="129610"/>
                </a:cubicBezTo>
                <a:cubicBezTo>
                  <a:pt x="227569" y="87053"/>
                  <a:pt x="252191" y="47172"/>
                  <a:pt x="273546" y="5585"/>
                </a:cubicBezTo>
                <a:cubicBezTo>
                  <a:pt x="275080" y="2595"/>
                  <a:pt x="276566" y="-1235"/>
                  <a:pt x="281071" y="385"/>
                </a:cubicBezTo>
                <a:cubicBezTo>
                  <a:pt x="285433" y="1957"/>
                  <a:pt x="284185" y="5957"/>
                  <a:pt x="283995" y="9281"/>
                </a:cubicBezTo>
                <a:cubicBezTo>
                  <a:pt x="283738" y="13701"/>
                  <a:pt x="283680" y="18168"/>
                  <a:pt x="282928" y="22511"/>
                </a:cubicBezTo>
                <a:cubicBezTo>
                  <a:pt x="273451" y="76766"/>
                  <a:pt x="268574" y="131839"/>
                  <a:pt x="253581" y="185113"/>
                </a:cubicBezTo>
                <a:cubicBezTo>
                  <a:pt x="239789" y="234109"/>
                  <a:pt x="219177" y="280401"/>
                  <a:pt x="197870" y="326378"/>
                </a:cubicBezTo>
                <a:cubicBezTo>
                  <a:pt x="192155" y="338703"/>
                  <a:pt x="188745" y="350972"/>
                  <a:pt x="187659" y="364440"/>
                </a:cubicBezTo>
                <a:cubicBezTo>
                  <a:pt x="182220" y="432220"/>
                  <a:pt x="186745" y="499114"/>
                  <a:pt x="204090" y="565017"/>
                </a:cubicBezTo>
                <a:cubicBezTo>
                  <a:pt x="208795" y="582886"/>
                  <a:pt x="212976" y="600898"/>
                  <a:pt x="217434" y="618986"/>
                </a:cubicBezTo>
                <a:cubicBezTo>
                  <a:pt x="221082" y="617586"/>
                  <a:pt x="221301" y="615576"/>
                  <a:pt x="221330" y="613604"/>
                </a:cubicBezTo>
                <a:cubicBezTo>
                  <a:pt x="221997" y="554140"/>
                  <a:pt x="241351" y="499657"/>
                  <a:pt x="265878" y="446583"/>
                </a:cubicBezTo>
                <a:cubicBezTo>
                  <a:pt x="282242" y="411189"/>
                  <a:pt x="302159" y="377803"/>
                  <a:pt x="324371" y="345818"/>
                </a:cubicBezTo>
                <a:cubicBezTo>
                  <a:pt x="348232" y="311462"/>
                  <a:pt x="372473" y="277372"/>
                  <a:pt x="396657" y="243244"/>
                </a:cubicBezTo>
                <a:cubicBezTo>
                  <a:pt x="399943" y="238605"/>
                  <a:pt x="402953" y="231404"/>
                  <a:pt x="409925" y="233805"/>
                </a:cubicBezTo>
                <a:cubicBezTo>
                  <a:pt x="417107" y="236271"/>
                  <a:pt x="415021" y="243748"/>
                  <a:pt x="414049" y="249349"/>
                </a:cubicBezTo>
                <a:cubicBezTo>
                  <a:pt x="404162" y="305956"/>
                  <a:pt x="400829" y="363687"/>
                  <a:pt x="381969" y="418761"/>
                </a:cubicBezTo>
                <a:cubicBezTo>
                  <a:pt x="360509" y="481435"/>
                  <a:pt x="327391" y="536347"/>
                  <a:pt x="279718" y="582315"/>
                </a:cubicBezTo>
                <a:cubicBezTo>
                  <a:pt x="262621" y="598793"/>
                  <a:pt x="247495" y="616748"/>
                  <a:pt x="234531" y="636645"/>
                </a:cubicBezTo>
                <a:cubicBezTo>
                  <a:pt x="228245" y="646294"/>
                  <a:pt x="226521" y="655457"/>
                  <a:pt x="229636" y="667116"/>
                </a:cubicBezTo>
                <a:cubicBezTo>
                  <a:pt x="242485" y="715122"/>
                  <a:pt x="254096" y="763461"/>
                  <a:pt x="266469" y="811600"/>
                </a:cubicBezTo>
                <a:cubicBezTo>
                  <a:pt x="275298" y="845919"/>
                  <a:pt x="284700" y="880095"/>
                  <a:pt x="293720" y="914366"/>
                </a:cubicBezTo>
                <a:cubicBezTo>
                  <a:pt x="300616" y="940550"/>
                  <a:pt x="306569" y="966953"/>
                  <a:pt x="311132" y="993652"/>
                </a:cubicBezTo>
                <a:cubicBezTo>
                  <a:pt x="311532" y="995995"/>
                  <a:pt x="312608" y="998224"/>
                  <a:pt x="313370" y="1000519"/>
                </a:cubicBezTo>
                <a:cubicBezTo>
                  <a:pt x="317285" y="1000196"/>
                  <a:pt x="316656" y="997081"/>
                  <a:pt x="316751" y="995185"/>
                </a:cubicBezTo>
                <a:cubicBezTo>
                  <a:pt x="320933" y="904650"/>
                  <a:pt x="356414" y="824393"/>
                  <a:pt x="397980" y="746059"/>
                </a:cubicBezTo>
                <a:cubicBezTo>
                  <a:pt x="415992" y="712112"/>
                  <a:pt x="438900" y="681079"/>
                  <a:pt x="456426" y="646866"/>
                </a:cubicBezTo>
                <a:cubicBezTo>
                  <a:pt x="459341" y="641170"/>
                  <a:pt x="462236" y="635464"/>
                  <a:pt x="465389" y="629902"/>
                </a:cubicBezTo>
                <a:cubicBezTo>
                  <a:pt x="466913" y="627206"/>
                  <a:pt x="469475" y="625482"/>
                  <a:pt x="472761" y="626196"/>
                </a:cubicBezTo>
                <a:cubicBezTo>
                  <a:pt x="476057" y="626920"/>
                  <a:pt x="477552" y="629597"/>
                  <a:pt x="477829" y="632673"/>
                </a:cubicBezTo>
                <a:cubicBezTo>
                  <a:pt x="478267" y="637560"/>
                  <a:pt x="478705" y="642503"/>
                  <a:pt x="478467" y="647390"/>
                </a:cubicBezTo>
                <a:cubicBezTo>
                  <a:pt x="476962" y="678841"/>
                  <a:pt x="476038" y="710340"/>
                  <a:pt x="473447" y="741706"/>
                </a:cubicBezTo>
                <a:cubicBezTo>
                  <a:pt x="470275" y="780130"/>
                  <a:pt x="460874" y="817392"/>
                  <a:pt x="448644" y="853882"/>
                </a:cubicBezTo>
                <a:cubicBezTo>
                  <a:pt x="440824" y="877209"/>
                  <a:pt x="432432" y="900354"/>
                  <a:pt x="423993" y="923472"/>
                </a:cubicBezTo>
                <a:cubicBezTo>
                  <a:pt x="411906" y="956561"/>
                  <a:pt x="395523" y="987175"/>
                  <a:pt x="372034" y="1013797"/>
                </a:cubicBezTo>
                <a:cubicBezTo>
                  <a:pt x="358661" y="1028951"/>
                  <a:pt x="349270" y="1047249"/>
                  <a:pt x="336344" y="1062575"/>
                </a:cubicBezTo>
                <a:cubicBezTo>
                  <a:pt x="326010" y="1074834"/>
                  <a:pt x="324457" y="1086368"/>
                  <a:pt x="327019" y="1101418"/>
                </a:cubicBezTo>
                <a:cubicBezTo>
                  <a:pt x="345545" y="1210098"/>
                  <a:pt x="347107" y="1319712"/>
                  <a:pt x="343840" y="1429544"/>
                </a:cubicBezTo>
                <a:cubicBezTo>
                  <a:pt x="343669" y="1435316"/>
                  <a:pt x="342031" y="1441108"/>
                  <a:pt x="343507" y="1446813"/>
                </a:cubicBezTo>
                <a:cubicBezTo>
                  <a:pt x="347460" y="1447985"/>
                  <a:pt x="347965" y="1444841"/>
                  <a:pt x="348793" y="1442965"/>
                </a:cubicBezTo>
                <a:cubicBezTo>
                  <a:pt x="379750" y="1373194"/>
                  <a:pt x="426679" y="1314454"/>
                  <a:pt x="476562" y="1257771"/>
                </a:cubicBezTo>
                <a:cubicBezTo>
                  <a:pt x="508413" y="1221575"/>
                  <a:pt x="540351" y="1185447"/>
                  <a:pt x="572364" y="1149395"/>
                </a:cubicBezTo>
                <a:cubicBezTo>
                  <a:pt x="576755" y="1144461"/>
                  <a:pt x="580994" y="1135870"/>
                  <a:pt x="588633" y="1139546"/>
                </a:cubicBezTo>
                <a:cubicBezTo>
                  <a:pt x="597863" y="1143985"/>
                  <a:pt x="591005" y="1152500"/>
                  <a:pt x="590081" y="1159263"/>
                </a:cubicBezTo>
                <a:cubicBezTo>
                  <a:pt x="585671" y="1191448"/>
                  <a:pt x="577736" y="1223043"/>
                  <a:pt x="572907" y="1255094"/>
                </a:cubicBezTo>
                <a:cubicBezTo>
                  <a:pt x="561963" y="1327684"/>
                  <a:pt x="523844" y="1383710"/>
                  <a:pt x="469799" y="1430506"/>
                </a:cubicBezTo>
                <a:cubicBezTo>
                  <a:pt x="433909" y="1461577"/>
                  <a:pt x="393256" y="1485723"/>
                  <a:pt x="352127" y="1508954"/>
                </a:cubicBezTo>
                <a:cubicBezTo>
                  <a:pt x="340897" y="1515288"/>
                  <a:pt x="335878" y="1522747"/>
                  <a:pt x="334268" y="1536015"/>
                </a:cubicBezTo>
                <a:cubicBezTo>
                  <a:pt x="327791" y="1589317"/>
                  <a:pt x="316704" y="1641819"/>
                  <a:pt x="303074" y="1693758"/>
                </a:cubicBezTo>
                <a:cubicBezTo>
                  <a:pt x="301949" y="1698035"/>
                  <a:pt x="300911" y="1702331"/>
                  <a:pt x="300016" y="1706655"/>
                </a:cubicBezTo>
                <a:cubicBezTo>
                  <a:pt x="299845" y="1707465"/>
                  <a:pt x="300559" y="1708465"/>
                  <a:pt x="301102" y="1710094"/>
                </a:cubicBezTo>
                <a:cubicBezTo>
                  <a:pt x="309674" y="1709551"/>
                  <a:pt x="316123" y="1703617"/>
                  <a:pt x="323286" y="1700016"/>
                </a:cubicBezTo>
                <a:cubicBezTo>
                  <a:pt x="350946" y="1686110"/>
                  <a:pt x="379359" y="1673594"/>
                  <a:pt x="405658" y="1657049"/>
                </a:cubicBezTo>
                <a:cubicBezTo>
                  <a:pt x="420279" y="1647848"/>
                  <a:pt x="433795" y="1637247"/>
                  <a:pt x="446234" y="1625255"/>
                </a:cubicBezTo>
                <a:cubicBezTo>
                  <a:pt x="449073" y="1622521"/>
                  <a:pt x="451882" y="1619768"/>
                  <a:pt x="454854" y="1617187"/>
                </a:cubicBezTo>
                <a:cubicBezTo>
                  <a:pt x="457826" y="1614596"/>
                  <a:pt x="461074" y="1611634"/>
                  <a:pt x="465322" y="1613339"/>
                </a:cubicBezTo>
                <a:cubicBezTo>
                  <a:pt x="470409" y="1615377"/>
                  <a:pt x="470085" y="1620244"/>
                  <a:pt x="469989" y="1624712"/>
                </a:cubicBezTo>
                <a:cubicBezTo>
                  <a:pt x="469161" y="1666079"/>
                  <a:pt x="447320" y="1696197"/>
                  <a:pt x="416754" y="1720686"/>
                </a:cubicBezTo>
                <a:cubicBezTo>
                  <a:pt x="403010" y="1731696"/>
                  <a:pt x="385322" y="1735459"/>
                  <a:pt x="367863" y="1734402"/>
                </a:cubicBezTo>
                <a:cubicBezTo>
                  <a:pt x="343612" y="1732935"/>
                  <a:pt x="319876" y="1738535"/>
                  <a:pt x="295787" y="1737859"/>
                </a:cubicBezTo>
                <a:cubicBezTo>
                  <a:pt x="292291" y="1737764"/>
                  <a:pt x="290167" y="1739117"/>
                  <a:pt x="289110" y="1742288"/>
                </a:cubicBezTo>
                <a:cubicBezTo>
                  <a:pt x="287557" y="1746956"/>
                  <a:pt x="286014" y="1751632"/>
                  <a:pt x="284623" y="1756357"/>
                </a:cubicBezTo>
                <a:cubicBezTo>
                  <a:pt x="273860" y="1792799"/>
                  <a:pt x="258906" y="1827623"/>
                  <a:pt x="243742" y="1862370"/>
                </a:cubicBezTo>
                <a:cubicBezTo>
                  <a:pt x="242818" y="1864484"/>
                  <a:pt x="242285" y="1867075"/>
                  <a:pt x="239256" y="1867894"/>
                </a:cubicBezTo>
                <a:cubicBezTo>
                  <a:pt x="230531" y="1861560"/>
                  <a:pt x="232827" y="1854074"/>
                  <a:pt x="236637" y="1845939"/>
                </a:cubicBezTo>
                <a:cubicBezTo>
                  <a:pt x="263478" y="1788646"/>
                  <a:pt x="281756" y="1728401"/>
                  <a:pt x="297911" y="1667431"/>
                </a:cubicBezTo>
                <a:cubicBezTo>
                  <a:pt x="301454" y="1654058"/>
                  <a:pt x="301102" y="1654382"/>
                  <a:pt x="290243" y="1646133"/>
                </a:cubicBezTo>
                <a:cubicBezTo>
                  <a:pt x="265735" y="1627512"/>
                  <a:pt x="246495" y="1603747"/>
                  <a:pt x="227350" y="1579992"/>
                </a:cubicBezTo>
                <a:cubicBezTo>
                  <a:pt x="197536" y="1542987"/>
                  <a:pt x="178401" y="1500630"/>
                  <a:pt x="165418" y="1455205"/>
                </a:cubicBezTo>
                <a:cubicBezTo>
                  <a:pt x="158113" y="1429630"/>
                  <a:pt x="151731" y="1403846"/>
                  <a:pt x="146787" y="1377709"/>
                </a:cubicBezTo>
                <a:cubicBezTo>
                  <a:pt x="146425" y="1375776"/>
                  <a:pt x="145901" y="1373861"/>
                  <a:pt x="145683" y="1371909"/>
                </a:cubicBezTo>
                <a:cubicBezTo>
                  <a:pt x="145206" y="1367775"/>
                  <a:pt x="145739" y="1363908"/>
                  <a:pt x="150054" y="1361945"/>
                </a:cubicBezTo>
                <a:cubicBezTo>
                  <a:pt x="153702" y="1360288"/>
                  <a:pt x="156779" y="1361917"/>
                  <a:pt x="159446" y="1364336"/>
                </a:cubicBezTo>
                <a:cubicBezTo>
                  <a:pt x="161265" y="1365984"/>
                  <a:pt x="163085" y="1367699"/>
                  <a:pt x="164542" y="1369661"/>
                </a:cubicBezTo>
                <a:cubicBezTo>
                  <a:pt x="190974" y="1405141"/>
                  <a:pt x="220825" y="1438041"/>
                  <a:pt x="243818" y="1476150"/>
                </a:cubicBezTo>
                <a:cubicBezTo>
                  <a:pt x="265259" y="1511678"/>
                  <a:pt x="284319" y="1548207"/>
                  <a:pt x="296635" y="1587993"/>
                </a:cubicBezTo>
                <a:cubicBezTo>
                  <a:pt x="299225" y="1596375"/>
                  <a:pt x="302169" y="1604652"/>
                  <a:pt x="304778" y="1612482"/>
                </a:cubicBezTo>
                <a:cubicBezTo>
                  <a:pt x="311827" y="1612196"/>
                  <a:pt x="311189" y="1607738"/>
                  <a:pt x="311751" y="1604824"/>
                </a:cubicBezTo>
                <a:cubicBezTo>
                  <a:pt x="315789" y="1584059"/>
                  <a:pt x="320514" y="1563361"/>
                  <a:pt x="323171" y="1542397"/>
                </a:cubicBezTo>
                <a:cubicBezTo>
                  <a:pt x="329096" y="1495534"/>
                  <a:pt x="332706" y="1448433"/>
                  <a:pt x="335963" y="1401293"/>
                </a:cubicBezTo>
                <a:cubicBezTo>
                  <a:pt x="336944" y="1387149"/>
                  <a:pt x="330686" y="1376547"/>
                  <a:pt x="321028" y="1369766"/>
                </a:cubicBezTo>
                <a:cubicBezTo>
                  <a:pt x="299473" y="1354602"/>
                  <a:pt x="281509" y="1335780"/>
                  <a:pt x="262792" y="1317683"/>
                </a:cubicBezTo>
                <a:cubicBezTo>
                  <a:pt x="239808" y="1295451"/>
                  <a:pt x="217539" y="1272572"/>
                  <a:pt x="196679" y="1248217"/>
                </a:cubicBezTo>
                <a:cubicBezTo>
                  <a:pt x="152121" y="1196201"/>
                  <a:pt x="124975" y="1135832"/>
                  <a:pt x="107621" y="1070252"/>
                </a:cubicBezTo>
                <a:cubicBezTo>
                  <a:pt x="95657" y="1025018"/>
                  <a:pt x="85904" y="979317"/>
                  <a:pt x="76579" y="933501"/>
                </a:cubicBezTo>
                <a:cubicBezTo>
                  <a:pt x="75426" y="927844"/>
                  <a:pt x="72150" y="920548"/>
                  <a:pt x="78550" y="917328"/>
                </a:cubicBezTo>
                <a:cubicBezTo>
                  <a:pt x="86237" y="913461"/>
                  <a:pt x="89218" y="921548"/>
                  <a:pt x="92904" y="926482"/>
                </a:cubicBezTo>
                <a:cubicBezTo>
                  <a:pt x="122918" y="966706"/>
                  <a:pt x="153398" y="1006587"/>
                  <a:pt x="182830" y="1047240"/>
                </a:cubicBezTo>
                <a:cubicBezTo>
                  <a:pt x="227645" y="1109152"/>
                  <a:pt x="266859" y="1174475"/>
                  <a:pt x="299540" y="1243645"/>
                </a:cubicBezTo>
                <a:cubicBezTo>
                  <a:pt x="310331" y="1266486"/>
                  <a:pt x="316904" y="1290699"/>
                  <a:pt x="323114" y="1315044"/>
                </a:cubicBezTo>
                <a:cubicBezTo>
                  <a:pt x="325772" y="1325474"/>
                  <a:pt x="328696" y="1335828"/>
                  <a:pt x="331915" y="1347744"/>
                </a:cubicBezTo>
                <a:cubicBezTo>
                  <a:pt x="337259" y="1342457"/>
                  <a:pt x="335449" y="1337514"/>
                  <a:pt x="335487" y="1333113"/>
                </a:cubicBezTo>
                <a:cubicBezTo>
                  <a:pt x="336125" y="1247779"/>
                  <a:pt x="328039" y="1163226"/>
                  <a:pt x="315256" y="1078872"/>
                </a:cubicBezTo>
                <a:cubicBezTo>
                  <a:pt x="305293" y="1013111"/>
                  <a:pt x="294034" y="947751"/>
                  <a:pt x="276737" y="883505"/>
                </a:cubicBezTo>
                <a:cubicBezTo>
                  <a:pt x="272136" y="866398"/>
                  <a:pt x="267288" y="849348"/>
                  <a:pt x="262564" y="832279"/>
                </a:cubicBezTo>
                <a:cubicBezTo>
                  <a:pt x="261611" y="828850"/>
                  <a:pt x="260306" y="825802"/>
                  <a:pt x="256439" y="824659"/>
                </a:cubicBezTo>
                <a:cubicBezTo>
                  <a:pt x="224559" y="815277"/>
                  <a:pt x="199289" y="794303"/>
                  <a:pt x="172286" y="776406"/>
                </a:cubicBezTo>
                <a:cubicBezTo>
                  <a:pt x="136167" y="752460"/>
                  <a:pt x="106068" y="722332"/>
                  <a:pt x="81293" y="686842"/>
                </a:cubicBezTo>
                <a:cubicBezTo>
                  <a:pt x="57195" y="652324"/>
                  <a:pt x="37898" y="615357"/>
                  <a:pt x="25277" y="575114"/>
                </a:cubicBezTo>
                <a:cubicBezTo>
                  <a:pt x="17180" y="549282"/>
                  <a:pt x="9608" y="523288"/>
                  <a:pt x="1807" y="497371"/>
                </a:cubicBezTo>
                <a:cubicBezTo>
                  <a:pt x="1379" y="495961"/>
                  <a:pt x="998" y="494532"/>
                  <a:pt x="626" y="493104"/>
                </a:cubicBezTo>
                <a:cubicBezTo>
                  <a:pt x="-146" y="490160"/>
                  <a:pt x="-707" y="486893"/>
                  <a:pt x="2122" y="485007"/>
                </a:cubicBezTo>
                <a:cubicBezTo>
                  <a:pt x="5665" y="482645"/>
                  <a:pt x="8656" y="484807"/>
                  <a:pt x="11123" y="487493"/>
                </a:cubicBezTo>
                <a:cubicBezTo>
                  <a:pt x="13113" y="489665"/>
                  <a:pt x="15152" y="491827"/>
                  <a:pt x="16895" y="494199"/>
                </a:cubicBezTo>
                <a:cubicBezTo>
                  <a:pt x="55652" y="546568"/>
                  <a:pt x="100153" y="593678"/>
                  <a:pt x="146787" y="639065"/>
                </a:cubicBezTo>
                <a:cubicBezTo>
                  <a:pt x="184640" y="675898"/>
                  <a:pt x="218063" y="716579"/>
                  <a:pt x="240894" y="764909"/>
                </a:cubicBezTo>
                <a:cubicBezTo>
                  <a:pt x="241209" y="765566"/>
                  <a:pt x="242247" y="765881"/>
                  <a:pt x="243828" y="766957"/>
                </a:cubicBezTo>
                <a:cubicBezTo>
                  <a:pt x="244399" y="760432"/>
                  <a:pt x="242914" y="754765"/>
                  <a:pt x="241466" y="749174"/>
                </a:cubicBezTo>
                <a:cubicBezTo>
                  <a:pt x="229979" y="704873"/>
                  <a:pt x="218358" y="660601"/>
                  <a:pt x="206909" y="616290"/>
                </a:cubicBezTo>
                <a:cubicBezTo>
                  <a:pt x="201861" y="596755"/>
                  <a:pt x="197032" y="577162"/>
                  <a:pt x="192298" y="557550"/>
                </a:cubicBezTo>
                <a:cubicBezTo>
                  <a:pt x="191002" y="552187"/>
                  <a:pt x="189440" y="547349"/>
                  <a:pt x="184964" y="543538"/>
                </a:cubicBezTo>
                <a:cubicBezTo>
                  <a:pt x="155026" y="518088"/>
                  <a:pt x="132624" y="486369"/>
                  <a:pt x="110516" y="454299"/>
                </a:cubicBezTo>
                <a:cubicBezTo>
                  <a:pt x="64787" y="387967"/>
                  <a:pt x="44336" y="314453"/>
                  <a:pt x="46432" y="234281"/>
                </a:cubicBezTo>
                <a:cubicBezTo>
                  <a:pt x="47280" y="201810"/>
                  <a:pt x="48432" y="169358"/>
                  <a:pt x="50975" y="136983"/>
                </a:cubicBezTo>
                <a:cubicBezTo>
                  <a:pt x="51299" y="132801"/>
                  <a:pt x="50604" y="126820"/>
                  <a:pt x="56595" y="126543"/>
                </a:cubicBezTo>
                <a:cubicBezTo>
                  <a:pt x="62310" y="126277"/>
                  <a:pt x="62577" y="132163"/>
                  <a:pt x="63634" y="136278"/>
                </a:cubicBezTo>
                <a:cubicBezTo>
                  <a:pt x="76845" y="188008"/>
                  <a:pt x="98038" y="236843"/>
                  <a:pt x="118689" y="285801"/>
                </a:cubicBezTo>
                <a:cubicBezTo>
                  <a:pt x="139596" y="335370"/>
                  <a:pt x="156084" y="386338"/>
                  <a:pt x="170228" y="438154"/>
                </a:cubicBezTo>
                <a:cubicBezTo>
                  <a:pt x="170990" y="440954"/>
                  <a:pt x="172057" y="443678"/>
                  <a:pt x="173048" y="446402"/>
                </a:cubicBezTo>
                <a:cubicBezTo>
                  <a:pt x="173124" y="446612"/>
                  <a:pt x="173781" y="446612"/>
                  <a:pt x="174200" y="4467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1" name="Google Shape;261;p20"/>
          <p:cNvGrpSpPr/>
          <p:nvPr/>
        </p:nvGrpSpPr>
        <p:grpSpPr>
          <a:xfrm>
            <a:off x="-540475" y="-1866050"/>
            <a:ext cx="12139675" cy="7816750"/>
            <a:chOff x="-540475" y="-1866050"/>
            <a:chExt cx="12139675" cy="7816750"/>
          </a:xfrm>
        </p:grpSpPr>
        <p:pic>
          <p:nvPicPr>
            <p:cNvPr id="262" name="Google Shape;262;p20"/>
            <p:cNvPicPr preferRelativeResize="0"/>
            <p:nvPr/>
          </p:nvPicPr>
          <p:blipFill>
            <a:blip r:embed="rId2">
              <a:alphaModFix/>
            </a:blip>
            <a:stretch>
              <a:fillRect/>
            </a:stretch>
          </p:blipFill>
          <p:spPr>
            <a:xfrm>
              <a:off x="-540475" y="2705950"/>
              <a:ext cx="3609551" cy="3244750"/>
            </a:xfrm>
            <a:prstGeom prst="rect">
              <a:avLst/>
            </a:prstGeom>
            <a:noFill/>
            <a:ln>
              <a:noFill/>
            </a:ln>
          </p:spPr>
        </p:pic>
        <p:pic>
          <p:nvPicPr>
            <p:cNvPr id="263" name="Google Shape;263;p20"/>
            <p:cNvPicPr preferRelativeResize="0"/>
            <p:nvPr/>
          </p:nvPicPr>
          <p:blipFill>
            <a:blip r:embed="rId3">
              <a:alphaModFix/>
            </a:blip>
            <a:stretch>
              <a:fillRect/>
            </a:stretch>
          </p:blipFill>
          <p:spPr>
            <a:xfrm>
              <a:off x="6703350" y="-1866050"/>
              <a:ext cx="4895850" cy="4572000"/>
            </a:xfrm>
            <a:prstGeom prst="rect">
              <a:avLst/>
            </a:prstGeom>
            <a:noFill/>
            <a:ln>
              <a:noFill/>
            </a:ln>
          </p:spPr>
        </p:pic>
      </p:grpSp>
      <p:pic>
        <p:nvPicPr>
          <p:cNvPr id="264" name="Google Shape;264;p20"/>
          <p:cNvPicPr preferRelativeResize="0"/>
          <p:nvPr/>
        </p:nvPicPr>
        <p:blipFill rotWithShape="1">
          <a:blip r:embed="rId4">
            <a:alphaModFix amt="30000"/>
          </a:blip>
          <a:srcRect l="69" t="7934" r="59" b="7925"/>
          <a:stretch/>
        </p:blipFill>
        <p:spPr>
          <a:xfrm>
            <a:off x="-7800" y="0"/>
            <a:ext cx="9159598" cy="5143501"/>
          </a:xfrm>
          <a:prstGeom prst="rect">
            <a:avLst/>
          </a:prstGeom>
          <a:noFill/>
          <a:ln>
            <a:noFill/>
          </a:ln>
        </p:spPr>
      </p:pic>
      <p:sp>
        <p:nvSpPr>
          <p:cNvPr id="265" name="Google Shape;265;p20"/>
          <p:cNvSpPr txBox="1">
            <a:spLocks noGrp="1"/>
          </p:cNvSpPr>
          <p:nvPr>
            <p:ph type="title"/>
          </p:nvPr>
        </p:nvSpPr>
        <p:spPr>
          <a:xfrm>
            <a:off x="3198606" y="539500"/>
            <a:ext cx="2746800" cy="81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sz="500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266" name="Google Shape;266;p20"/>
          <p:cNvSpPr txBox="1">
            <a:spLocks noGrp="1"/>
          </p:cNvSpPr>
          <p:nvPr>
            <p:ph type="subTitle" idx="1"/>
          </p:nvPr>
        </p:nvSpPr>
        <p:spPr>
          <a:xfrm>
            <a:off x="3198575" y="1357428"/>
            <a:ext cx="2746800" cy="1101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20"/>
          <p:cNvSpPr txBox="1"/>
          <p:nvPr/>
        </p:nvSpPr>
        <p:spPr>
          <a:xfrm>
            <a:off x="2442450" y="4128575"/>
            <a:ext cx="4259100" cy="4662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100" b="1">
                <a:solidFill>
                  <a:schemeClr val="dk1"/>
                </a:solidFill>
                <a:latin typeface="Assistant"/>
                <a:ea typeface="Assistant"/>
                <a:cs typeface="Assistant"/>
                <a:sym typeface="Assistant"/>
              </a:rPr>
              <a:t>CREDITS</a:t>
            </a:r>
            <a:r>
              <a:rPr lang="en" sz="1100">
                <a:solidFill>
                  <a:schemeClr val="dk1"/>
                </a:solidFill>
                <a:latin typeface="Assistant"/>
                <a:ea typeface="Assistant"/>
                <a:cs typeface="Assistant"/>
                <a:sym typeface="Assistant"/>
              </a:rPr>
              <a:t>: This presentation template was created by </a:t>
            </a:r>
            <a:r>
              <a:rPr lang="en" sz="1100" b="1" u="sng">
                <a:solidFill>
                  <a:schemeClr val="dk1"/>
                </a:solidFill>
                <a:latin typeface="Assistant"/>
                <a:ea typeface="Assistant"/>
                <a:cs typeface="Assistant"/>
                <a:sym typeface="Assistant"/>
                <a:hlinkClick r:id="rId5">
                  <a:extLst>
                    <a:ext uri="{A12FA001-AC4F-418D-AE19-62706E023703}">
                      <ahyp:hlinkClr xmlns:ahyp="http://schemas.microsoft.com/office/drawing/2018/hyperlinkcolor" val="tx"/>
                    </a:ext>
                  </a:extLst>
                </a:hlinkClick>
              </a:rPr>
              <a:t>Slidesgo</a:t>
            </a:r>
            <a:r>
              <a:rPr lang="en" sz="1100" b="1">
                <a:solidFill>
                  <a:schemeClr val="dk1"/>
                </a:solidFill>
                <a:latin typeface="Assistant"/>
                <a:ea typeface="Assistant"/>
                <a:cs typeface="Assistant"/>
                <a:sym typeface="Assistant"/>
              </a:rPr>
              <a:t>,</a:t>
            </a:r>
            <a:r>
              <a:rPr lang="en" sz="1100">
                <a:solidFill>
                  <a:schemeClr val="dk1"/>
                </a:solidFill>
                <a:latin typeface="Assistant"/>
                <a:ea typeface="Assistant"/>
                <a:cs typeface="Assistant"/>
                <a:sym typeface="Assistant"/>
              </a:rPr>
              <a:t> and includes icons by </a:t>
            </a:r>
            <a:r>
              <a:rPr lang="en" sz="1100" b="1" u="sng">
                <a:solidFill>
                  <a:schemeClr val="dk1"/>
                </a:solidFill>
                <a:latin typeface="Assistant"/>
                <a:ea typeface="Assistant"/>
                <a:cs typeface="Assistant"/>
                <a:sym typeface="Assistant"/>
                <a:hlinkClick r:id="rId6">
                  <a:extLst>
                    <a:ext uri="{A12FA001-AC4F-418D-AE19-62706E023703}">
                      <ahyp:hlinkClr xmlns:ahyp="http://schemas.microsoft.com/office/drawing/2018/hyperlinkcolor" val="tx"/>
                    </a:ext>
                  </a:extLst>
                </a:hlinkClick>
              </a:rPr>
              <a:t>Flaticon</a:t>
            </a:r>
            <a:r>
              <a:rPr lang="en" sz="1100">
                <a:solidFill>
                  <a:schemeClr val="dk1"/>
                </a:solidFill>
                <a:latin typeface="Assistant"/>
                <a:ea typeface="Assistant"/>
                <a:cs typeface="Assistant"/>
                <a:sym typeface="Assistant"/>
              </a:rPr>
              <a:t>, and infographics &amp; images by </a:t>
            </a:r>
            <a:r>
              <a:rPr lang="en" sz="1100" b="1" u="sng">
                <a:solidFill>
                  <a:schemeClr val="dk1"/>
                </a:solidFill>
                <a:latin typeface="Assistant"/>
                <a:ea typeface="Assistant"/>
                <a:cs typeface="Assistant"/>
                <a:sym typeface="Assistant"/>
                <a:hlinkClick r:id="rId7">
                  <a:extLst>
                    <a:ext uri="{A12FA001-AC4F-418D-AE19-62706E023703}">
                      <ahyp:hlinkClr xmlns:ahyp="http://schemas.microsoft.com/office/drawing/2018/hyperlinkcolor" val="tx"/>
                    </a:ext>
                  </a:extLst>
                </a:hlinkClick>
              </a:rPr>
              <a:t>Freepik</a:t>
            </a:r>
            <a:r>
              <a:rPr lang="en" sz="1100" b="1" u="sng">
                <a:solidFill>
                  <a:schemeClr val="dk1"/>
                </a:solidFill>
                <a:latin typeface="Assistant"/>
                <a:ea typeface="Assistant"/>
                <a:cs typeface="Assistant"/>
                <a:sym typeface="Assistant"/>
              </a:rPr>
              <a:t> </a:t>
            </a:r>
            <a:endParaRPr sz="1100" b="1" u="sng">
              <a:solidFill>
                <a:schemeClr val="dk1"/>
              </a:solidFill>
              <a:latin typeface="Assistant"/>
              <a:ea typeface="Assistant"/>
              <a:cs typeface="Assistant"/>
              <a:sym typeface="Assistant"/>
            </a:endParaRPr>
          </a:p>
        </p:txBody>
      </p:sp>
      <p:grpSp>
        <p:nvGrpSpPr>
          <p:cNvPr id="268" name="Google Shape;268;p20"/>
          <p:cNvGrpSpPr/>
          <p:nvPr/>
        </p:nvGrpSpPr>
        <p:grpSpPr>
          <a:xfrm rot="-375908">
            <a:off x="-179186" y="-308464"/>
            <a:ext cx="2714551" cy="1238739"/>
            <a:chOff x="3378960" y="1025640"/>
            <a:chExt cx="2555971" cy="1166374"/>
          </a:xfrm>
        </p:grpSpPr>
        <p:sp>
          <p:nvSpPr>
            <p:cNvPr id="269" name="Google Shape;269;p20"/>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0"/>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0"/>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2" name="Google Shape;272;p20"/>
          <p:cNvGrpSpPr/>
          <p:nvPr/>
        </p:nvGrpSpPr>
        <p:grpSpPr>
          <a:xfrm>
            <a:off x="-319254" y="1135375"/>
            <a:ext cx="9654289" cy="4182240"/>
            <a:chOff x="-319254" y="1135375"/>
            <a:chExt cx="9654289" cy="4182240"/>
          </a:xfrm>
        </p:grpSpPr>
        <p:sp>
          <p:nvSpPr>
            <p:cNvPr id="273" name="Google Shape;273;p20"/>
            <p:cNvSpPr/>
            <p:nvPr/>
          </p:nvSpPr>
          <p:spPr>
            <a:xfrm>
              <a:off x="8190671" y="1135375"/>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0"/>
            <p:cNvSpPr/>
            <p:nvPr/>
          </p:nvSpPr>
          <p:spPr>
            <a:xfrm rot="10800000">
              <a:off x="-319254" y="3969925"/>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grpSp>
        <p:nvGrpSpPr>
          <p:cNvPr id="22" name="Google Shape;22;p3"/>
          <p:cNvGrpSpPr/>
          <p:nvPr/>
        </p:nvGrpSpPr>
        <p:grpSpPr>
          <a:xfrm rot="10800000" flipH="1">
            <a:off x="-502925" y="-520375"/>
            <a:ext cx="11438875" cy="7059600"/>
            <a:chOff x="-540475" y="-1108900"/>
            <a:chExt cx="11438875" cy="7059600"/>
          </a:xfrm>
        </p:grpSpPr>
        <p:pic>
          <p:nvPicPr>
            <p:cNvPr id="23" name="Google Shape;23;p3"/>
            <p:cNvPicPr preferRelativeResize="0"/>
            <p:nvPr/>
          </p:nvPicPr>
          <p:blipFill>
            <a:blip r:embed="rId2">
              <a:alphaModFix/>
            </a:blip>
            <a:stretch>
              <a:fillRect/>
            </a:stretch>
          </p:blipFill>
          <p:spPr>
            <a:xfrm>
              <a:off x="-540475" y="2705950"/>
              <a:ext cx="3609551" cy="3244750"/>
            </a:xfrm>
            <a:prstGeom prst="rect">
              <a:avLst/>
            </a:prstGeom>
            <a:noFill/>
            <a:ln>
              <a:noFill/>
            </a:ln>
          </p:spPr>
        </p:pic>
        <p:pic>
          <p:nvPicPr>
            <p:cNvPr id="24" name="Google Shape;24;p3"/>
            <p:cNvPicPr preferRelativeResize="0"/>
            <p:nvPr/>
          </p:nvPicPr>
          <p:blipFill>
            <a:blip r:embed="rId3">
              <a:alphaModFix/>
            </a:blip>
            <a:stretch>
              <a:fillRect/>
            </a:stretch>
          </p:blipFill>
          <p:spPr>
            <a:xfrm>
              <a:off x="6002550" y="-1108900"/>
              <a:ext cx="4895850" cy="4572000"/>
            </a:xfrm>
            <a:prstGeom prst="rect">
              <a:avLst/>
            </a:prstGeom>
            <a:noFill/>
            <a:ln>
              <a:noFill/>
            </a:ln>
          </p:spPr>
        </p:pic>
      </p:grpSp>
      <p:pic>
        <p:nvPicPr>
          <p:cNvPr id="25" name="Google Shape;25;p3"/>
          <p:cNvPicPr preferRelativeResize="0"/>
          <p:nvPr/>
        </p:nvPicPr>
        <p:blipFill rotWithShape="1">
          <a:blip r:embed="rId4">
            <a:alphaModFix amt="30000"/>
          </a:blip>
          <a:srcRect l="69" t="7934" r="59" b="7925"/>
          <a:stretch/>
        </p:blipFill>
        <p:spPr>
          <a:xfrm>
            <a:off x="-7800" y="0"/>
            <a:ext cx="9159598" cy="5143501"/>
          </a:xfrm>
          <a:prstGeom prst="rect">
            <a:avLst/>
          </a:prstGeom>
          <a:noFill/>
          <a:ln>
            <a:noFill/>
          </a:ln>
        </p:spPr>
      </p:pic>
      <p:sp>
        <p:nvSpPr>
          <p:cNvPr id="26" name="Google Shape;26;p3"/>
          <p:cNvSpPr txBox="1">
            <a:spLocks noGrp="1"/>
          </p:cNvSpPr>
          <p:nvPr>
            <p:ph type="title"/>
          </p:nvPr>
        </p:nvSpPr>
        <p:spPr>
          <a:xfrm>
            <a:off x="720000" y="2454163"/>
            <a:ext cx="44256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5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7" name="Google Shape;27;p3"/>
          <p:cNvSpPr txBox="1">
            <a:spLocks noGrp="1"/>
          </p:cNvSpPr>
          <p:nvPr>
            <p:ph type="title" idx="2" hasCustomPrompt="1"/>
          </p:nvPr>
        </p:nvSpPr>
        <p:spPr>
          <a:xfrm>
            <a:off x="720000" y="1375688"/>
            <a:ext cx="1702500" cy="841800"/>
          </a:xfrm>
          <a:prstGeom prst="rect">
            <a:avLst/>
          </a:prstGeom>
        </p:spPr>
        <p:txBody>
          <a:bodyPr spcFirstLastPara="1" wrap="square" lIns="91425" tIns="91425" rIns="91425" bIns="91425" anchor="b" anchorCtr="0">
            <a:noAutofit/>
          </a:bodyPr>
          <a:lstStyle>
            <a:lvl1pPr lvl="0" rtl="0">
              <a:spcBef>
                <a:spcPts val="0"/>
              </a:spcBef>
              <a:spcAft>
                <a:spcPts val="0"/>
              </a:spcAft>
              <a:buSzPts val="6000"/>
              <a:buNone/>
              <a:defRPr sz="6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8" name="Google Shape;28;p3"/>
          <p:cNvSpPr txBox="1">
            <a:spLocks noGrp="1"/>
          </p:cNvSpPr>
          <p:nvPr>
            <p:ph type="subTitle" idx="1"/>
          </p:nvPr>
        </p:nvSpPr>
        <p:spPr>
          <a:xfrm>
            <a:off x="720000" y="3310013"/>
            <a:ext cx="4425600" cy="4578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None/>
              <a:defRPr/>
            </a:lvl1pPr>
            <a:lvl2pPr lvl="1" algn="ctr" rtl="0">
              <a:lnSpc>
                <a:spcPct val="115000"/>
              </a:lnSpc>
              <a:spcBef>
                <a:spcPts val="0"/>
              </a:spcBef>
              <a:spcAft>
                <a:spcPts val="0"/>
              </a:spcAft>
              <a:buSzPts val="1400"/>
              <a:buNone/>
              <a:defRPr/>
            </a:lvl2pPr>
            <a:lvl3pPr lvl="2" algn="ctr" rtl="0">
              <a:lnSpc>
                <a:spcPct val="115000"/>
              </a:lnSpc>
              <a:spcBef>
                <a:spcPts val="0"/>
              </a:spcBef>
              <a:spcAft>
                <a:spcPts val="0"/>
              </a:spcAft>
              <a:buSzPts val="1400"/>
              <a:buNone/>
              <a:defRPr/>
            </a:lvl3pPr>
            <a:lvl4pPr lvl="3" algn="ctr" rtl="0">
              <a:lnSpc>
                <a:spcPct val="115000"/>
              </a:lnSpc>
              <a:spcBef>
                <a:spcPts val="0"/>
              </a:spcBef>
              <a:spcAft>
                <a:spcPts val="0"/>
              </a:spcAft>
              <a:buSzPts val="1400"/>
              <a:buNone/>
              <a:defRPr/>
            </a:lvl4pPr>
            <a:lvl5pPr lvl="4" algn="ctr" rtl="0">
              <a:lnSpc>
                <a:spcPct val="115000"/>
              </a:lnSpc>
              <a:spcBef>
                <a:spcPts val="0"/>
              </a:spcBef>
              <a:spcAft>
                <a:spcPts val="0"/>
              </a:spcAft>
              <a:buSzPts val="1400"/>
              <a:buNone/>
              <a:defRPr/>
            </a:lvl5pPr>
            <a:lvl6pPr lvl="5" algn="ctr" rtl="0">
              <a:lnSpc>
                <a:spcPct val="115000"/>
              </a:lnSpc>
              <a:spcBef>
                <a:spcPts val="0"/>
              </a:spcBef>
              <a:spcAft>
                <a:spcPts val="0"/>
              </a:spcAft>
              <a:buSzPts val="1400"/>
              <a:buNone/>
              <a:defRPr/>
            </a:lvl6pPr>
            <a:lvl7pPr lvl="6" algn="ctr" rtl="0">
              <a:lnSpc>
                <a:spcPct val="115000"/>
              </a:lnSpc>
              <a:spcBef>
                <a:spcPts val="0"/>
              </a:spcBef>
              <a:spcAft>
                <a:spcPts val="0"/>
              </a:spcAft>
              <a:buSzPts val="1400"/>
              <a:buNone/>
              <a:defRPr/>
            </a:lvl7pPr>
            <a:lvl8pPr lvl="7" algn="ctr" rtl="0">
              <a:lnSpc>
                <a:spcPct val="115000"/>
              </a:lnSpc>
              <a:spcBef>
                <a:spcPts val="0"/>
              </a:spcBef>
              <a:spcAft>
                <a:spcPts val="0"/>
              </a:spcAft>
              <a:buSzPts val="1400"/>
              <a:buNone/>
              <a:defRPr/>
            </a:lvl8pPr>
            <a:lvl9pPr lvl="8" algn="ctr" rtl="0">
              <a:lnSpc>
                <a:spcPct val="115000"/>
              </a:lnSpc>
              <a:spcBef>
                <a:spcPts val="0"/>
              </a:spcBef>
              <a:spcAft>
                <a:spcPts val="0"/>
              </a:spcAft>
              <a:buSzPts val="1400"/>
              <a:buNone/>
              <a:defRPr/>
            </a:lvl9pPr>
          </a:lstStyle>
          <a:p>
            <a:endParaRPr/>
          </a:p>
        </p:txBody>
      </p:sp>
      <p:grpSp>
        <p:nvGrpSpPr>
          <p:cNvPr id="29" name="Google Shape;29;p3"/>
          <p:cNvGrpSpPr/>
          <p:nvPr/>
        </p:nvGrpSpPr>
        <p:grpSpPr>
          <a:xfrm rot="-10424092" flipH="1">
            <a:off x="-585298" y="3961236"/>
            <a:ext cx="2714551" cy="1238739"/>
            <a:chOff x="3378960" y="1025640"/>
            <a:chExt cx="2555971" cy="1166374"/>
          </a:xfrm>
        </p:grpSpPr>
        <p:sp>
          <p:nvSpPr>
            <p:cNvPr id="30" name="Google Shape;30;p3"/>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33;p3"/>
          <p:cNvGrpSpPr/>
          <p:nvPr/>
        </p:nvGrpSpPr>
        <p:grpSpPr>
          <a:xfrm>
            <a:off x="8459746" y="2036450"/>
            <a:ext cx="1300789" cy="2868215"/>
            <a:chOff x="8459746" y="2036450"/>
            <a:chExt cx="1300789" cy="2868215"/>
          </a:xfrm>
        </p:grpSpPr>
        <p:sp>
          <p:nvSpPr>
            <p:cNvPr id="34" name="Google Shape;34;p3"/>
            <p:cNvSpPr/>
            <p:nvPr/>
          </p:nvSpPr>
          <p:spPr>
            <a:xfrm>
              <a:off x="8459746" y="3556975"/>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a:off x="8616171" y="2036450"/>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75"/>
        <p:cNvGrpSpPr/>
        <p:nvPr/>
      </p:nvGrpSpPr>
      <p:grpSpPr>
        <a:xfrm>
          <a:off x="0" y="0"/>
          <a:ext cx="0" cy="0"/>
          <a:chOff x="0" y="0"/>
          <a:chExt cx="0" cy="0"/>
        </a:xfrm>
      </p:grpSpPr>
      <p:grpSp>
        <p:nvGrpSpPr>
          <p:cNvPr id="276" name="Google Shape;276;p21"/>
          <p:cNvGrpSpPr/>
          <p:nvPr/>
        </p:nvGrpSpPr>
        <p:grpSpPr>
          <a:xfrm flipH="1">
            <a:off x="-1234936" y="-1527833"/>
            <a:ext cx="10921825" cy="10143059"/>
            <a:chOff x="-959211" y="-1299233"/>
            <a:chExt cx="10921825" cy="10143059"/>
          </a:xfrm>
        </p:grpSpPr>
        <p:pic>
          <p:nvPicPr>
            <p:cNvPr id="277" name="Google Shape;277;p21"/>
            <p:cNvPicPr preferRelativeResize="0"/>
            <p:nvPr/>
          </p:nvPicPr>
          <p:blipFill>
            <a:blip r:embed="rId2">
              <a:alphaModFix/>
            </a:blip>
            <a:stretch>
              <a:fillRect/>
            </a:stretch>
          </p:blipFill>
          <p:spPr>
            <a:xfrm rot="-6388031" flipH="1">
              <a:off x="5911276" y="-704676"/>
              <a:ext cx="3776550" cy="3394851"/>
            </a:xfrm>
            <a:prstGeom prst="rect">
              <a:avLst/>
            </a:prstGeom>
            <a:noFill/>
            <a:ln>
              <a:noFill/>
            </a:ln>
          </p:spPr>
        </p:pic>
        <p:grpSp>
          <p:nvGrpSpPr>
            <p:cNvPr id="278" name="Google Shape;278;p21"/>
            <p:cNvGrpSpPr/>
            <p:nvPr/>
          </p:nvGrpSpPr>
          <p:grpSpPr>
            <a:xfrm>
              <a:off x="-959211" y="2653100"/>
              <a:ext cx="4572124" cy="6190725"/>
              <a:chOff x="-735061" y="2571750"/>
              <a:chExt cx="4572124" cy="6190725"/>
            </a:xfrm>
          </p:grpSpPr>
          <p:pic>
            <p:nvPicPr>
              <p:cNvPr id="279" name="Google Shape;279;p21"/>
              <p:cNvPicPr preferRelativeResize="0"/>
              <p:nvPr/>
            </p:nvPicPr>
            <p:blipFill>
              <a:blip r:embed="rId3">
                <a:alphaModFix/>
              </a:blip>
              <a:stretch>
                <a:fillRect/>
              </a:stretch>
            </p:blipFill>
            <p:spPr>
              <a:xfrm rot="5400000">
                <a:off x="-554563" y="4370850"/>
                <a:ext cx="4541850" cy="4241400"/>
              </a:xfrm>
              <a:prstGeom prst="rect">
                <a:avLst/>
              </a:prstGeom>
              <a:noFill/>
              <a:ln>
                <a:noFill/>
              </a:ln>
            </p:spPr>
          </p:pic>
          <p:pic>
            <p:nvPicPr>
              <p:cNvPr id="280" name="Google Shape;280;p21"/>
              <p:cNvPicPr preferRelativeResize="0"/>
              <p:nvPr/>
            </p:nvPicPr>
            <p:blipFill>
              <a:blip r:embed="rId4">
                <a:alphaModFix/>
              </a:blip>
              <a:stretch>
                <a:fillRect/>
              </a:stretch>
            </p:blipFill>
            <p:spPr>
              <a:xfrm>
                <a:off x="-735061" y="2571750"/>
                <a:ext cx="2234523" cy="3394850"/>
              </a:xfrm>
              <a:prstGeom prst="rect">
                <a:avLst/>
              </a:prstGeom>
              <a:noFill/>
              <a:ln>
                <a:noFill/>
              </a:ln>
            </p:spPr>
          </p:pic>
        </p:grpSp>
      </p:grpSp>
      <p:pic>
        <p:nvPicPr>
          <p:cNvPr id="281" name="Google Shape;281;p21"/>
          <p:cNvPicPr preferRelativeResize="0"/>
          <p:nvPr/>
        </p:nvPicPr>
        <p:blipFill rotWithShape="1">
          <a:blip r:embed="rId5">
            <a:alphaModFix amt="30000"/>
          </a:blip>
          <a:srcRect l="69" t="7934" r="59" b="7925"/>
          <a:stretch/>
        </p:blipFill>
        <p:spPr>
          <a:xfrm>
            <a:off x="-7800" y="0"/>
            <a:ext cx="9159598" cy="5143501"/>
          </a:xfrm>
          <a:prstGeom prst="rect">
            <a:avLst/>
          </a:prstGeom>
          <a:noFill/>
          <a:ln>
            <a:noFill/>
          </a:ln>
        </p:spPr>
      </p:pic>
      <p:pic>
        <p:nvPicPr>
          <p:cNvPr id="282" name="Google Shape;282;p21"/>
          <p:cNvPicPr preferRelativeResize="0"/>
          <p:nvPr/>
        </p:nvPicPr>
        <p:blipFill>
          <a:blip r:embed="rId6">
            <a:alphaModFix/>
          </a:blip>
          <a:stretch>
            <a:fillRect/>
          </a:stretch>
        </p:blipFill>
        <p:spPr>
          <a:xfrm>
            <a:off x="2" y="3107774"/>
            <a:ext cx="747225" cy="2156850"/>
          </a:xfrm>
          <a:prstGeom prst="rect">
            <a:avLst/>
          </a:prstGeom>
          <a:noFill/>
          <a:ln>
            <a:noFill/>
          </a:ln>
        </p:spPr>
      </p:pic>
      <p:grpSp>
        <p:nvGrpSpPr>
          <p:cNvPr id="283" name="Google Shape;283;p21"/>
          <p:cNvGrpSpPr/>
          <p:nvPr/>
        </p:nvGrpSpPr>
        <p:grpSpPr>
          <a:xfrm>
            <a:off x="-169079" y="-360125"/>
            <a:ext cx="9635514" cy="5193115"/>
            <a:chOff x="-169079" y="-360125"/>
            <a:chExt cx="9635514" cy="5193115"/>
          </a:xfrm>
        </p:grpSpPr>
        <p:sp>
          <p:nvSpPr>
            <p:cNvPr id="284" name="Google Shape;284;p21"/>
            <p:cNvSpPr/>
            <p:nvPr/>
          </p:nvSpPr>
          <p:spPr>
            <a:xfrm>
              <a:off x="8322071" y="3485300"/>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1"/>
            <p:cNvSpPr/>
            <p:nvPr/>
          </p:nvSpPr>
          <p:spPr>
            <a:xfrm rot="10800000">
              <a:off x="-169079" y="-360125"/>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86"/>
        <p:cNvGrpSpPr/>
        <p:nvPr/>
      </p:nvGrpSpPr>
      <p:grpSpPr>
        <a:xfrm>
          <a:off x="0" y="0"/>
          <a:ext cx="0" cy="0"/>
          <a:chOff x="0" y="0"/>
          <a:chExt cx="0" cy="0"/>
        </a:xfrm>
      </p:grpSpPr>
      <p:grpSp>
        <p:nvGrpSpPr>
          <p:cNvPr id="287" name="Google Shape;287;p22"/>
          <p:cNvGrpSpPr/>
          <p:nvPr/>
        </p:nvGrpSpPr>
        <p:grpSpPr>
          <a:xfrm>
            <a:off x="-943350" y="-2631125"/>
            <a:ext cx="11030701" cy="8581825"/>
            <a:chOff x="-943350" y="-2631125"/>
            <a:chExt cx="11030701" cy="8581825"/>
          </a:xfrm>
        </p:grpSpPr>
        <p:pic>
          <p:nvPicPr>
            <p:cNvPr id="288" name="Google Shape;288;p22"/>
            <p:cNvPicPr preferRelativeResize="0"/>
            <p:nvPr/>
          </p:nvPicPr>
          <p:blipFill>
            <a:blip r:embed="rId2">
              <a:alphaModFix/>
            </a:blip>
            <a:stretch>
              <a:fillRect/>
            </a:stretch>
          </p:blipFill>
          <p:spPr>
            <a:xfrm>
              <a:off x="-943350" y="2705950"/>
              <a:ext cx="3609551" cy="3244750"/>
            </a:xfrm>
            <a:prstGeom prst="rect">
              <a:avLst/>
            </a:prstGeom>
            <a:noFill/>
            <a:ln>
              <a:noFill/>
            </a:ln>
          </p:spPr>
        </p:pic>
        <p:pic>
          <p:nvPicPr>
            <p:cNvPr id="289" name="Google Shape;289;p22"/>
            <p:cNvPicPr preferRelativeResize="0"/>
            <p:nvPr/>
          </p:nvPicPr>
          <p:blipFill>
            <a:blip r:embed="rId2">
              <a:alphaModFix/>
            </a:blip>
            <a:stretch>
              <a:fillRect/>
            </a:stretch>
          </p:blipFill>
          <p:spPr>
            <a:xfrm flipH="1">
              <a:off x="6477800" y="2705950"/>
              <a:ext cx="3609551" cy="3244750"/>
            </a:xfrm>
            <a:prstGeom prst="rect">
              <a:avLst/>
            </a:prstGeom>
            <a:noFill/>
            <a:ln>
              <a:noFill/>
            </a:ln>
          </p:spPr>
        </p:pic>
        <p:grpSp>
          <p:nvGrpSpPr>
            <p:cNvPr id="290" name="Google Shape;290;p22"/>
            <p:cNvGrpSpPr/>
            <p:nvPr/>
          </p:nvGrpSpPr>
          <p:grpSpPr>
            <a:xfrm>
              <a:off x="644375" y="-2631125"/>
              <a:ext cx="8266575" cy="4432600"/>
              <a:chOff x="877425" y="3513575"/>
              <a:chExt cx="8266575" cy="4432600"/>
            </a:xfrm>
          </p:grpSpPr>
          <p:pic>
            <p:nvPicPr>
              <p:cNvPr id="291" name="Google Shape;291;p22"/>
              <p:cNvPicPr preferRelativeResize="0"/>
              <p:nvPr/>
            </p:nvPicPr>
            <p:blipFill>
              <a:blip r:embed="rId3">
                <a:alphaModFix/>
              </a:blip>
              <a:stretch>
                <a:fillRect/>
              </a:stretch>
            </p:blipFill>
            <p:spPr>
              <a:xfrm flipH="1">
                <a:off x="4602150" y="3704775"/>
                <a:ext cx="4541850" cy="4241400"/>
              </a:xfrm>
              <a:prstGeom prst="rect">
                <a:avLst/>
              </a:prstGeom>
              <a:noFill/>
              <a:ln>
                <a:noFill/>
              </a:ln>
            </p:spPr>
          </p:pic>
          <p:pic>
            <p:nvPicPr>
              <p:cNvPr id="292" name="Google Shape;292;p22"/>
              <p:cNvPicPr preferRelativeResize="0"/>
              <p:nvPr/>
            </p:nvPicPr>
            <p:blipFill>
              <a:blip r:embed="rId3">
                <a:alphaModFix/>
              </a:blip>
              <a:stretch>
                <a:fillRect/>
              </a:stretch>
            </p:blipFill>
            <p:spPr>
              <a:xfrm>
                <a:off x="877425" y="3513575"/>
                <a:ext cx="4541850" cy="4241400"/>
              </a:xfrm>
              <a:prstGeom prst="rect">
                <a:avLst/>
              </a:prstGeom>
              <a:noFill/>
              <a:ln>
                <a:noFill/>
              </a:ln>
            </p:spPr>
          </p:pic>
        </p:grpSp>
      </p:grpSp>
      <p:pic>
        <p:nvPicPr>
          <p:cNvPr id="293" name="Google Shape;293;p22"/>
          <p:cNvPicPr preferRelativeResize="0"/>
          <p:nvPr/>
        </p:nvPicPr>
        <p:blipFill rotWithShape="1">
          <a:blip r:embed="rId4">
            <a:alphaModFix amt="30000"/>
          </a:blip>
          <a:srcRect l="69" t="7934" r="59" b="7925"/>
          <a:stretch/>
        </p:blipFill>
        <p:spPr>
          <a:xfrm>
            <a:off x="-7800" y="0"/>
            <a:ext cx="9159598" cy="5143501"/>
          </a:xfrm>
          <a:prstGeom prst="rect">
            <a:avLst/>
          </a:prstGeom>
          <a:noFill/>
          <a:ln>
            <a:noFill/>
          </a:ln>
        </p:spPr>
      </p:pic>
      <p:grpSp>
        <p:nvGrpSpPr>
          <p:cNvPr id="294" name="Google Shape;294;p22"/>
          <p:cNvGrpSpPr/>
          <p:nvPr/>
        </p:nvGrpSpPr>
        <p:grpSpPr>
          <a:xfrm>
            <a:off x="-169079" y="-285075"/>
            <a:ext cx="9355502" cy="5551052"/>
            <a:chOff x="-169079" y="-285075"/>
            <a:chExt cx="9355502" cy="5551052"/>
          </a:xfrm>
        </p:grpSpPr>
        <p:grpSp>
          <p:nvGrpSpPr>
            <p:cNvPr id="295" name="Google Shape;295;p22"/>
            <p:cNvGrpSpPr/>
            <p:nvPr/>
          </p:nvGrpSpPr>
          <p:grpSpPr>
            <a:xfrm>
              <a:off x="-169079" y="3794700"/>
              <a:ext cx="9355502" cy="1471277"/>
              <a:chOff x="-169079" y="3794700"/>
              <a:chExt cx="9355502" cy="1471277"/>
            </a:xfrm>
          </p:grpSpPr>
          <p:sp>
            <p:nvSpPr>
              <p:cNvPr id="296" name="Google Shape;296;p22"/>
              <p:cNvSpPr/>
              <p:nvPr/>
            </p:nvSpPr>
            <p:spPr>
              <a:xfrm rot="5400000">
                <a:off x="7940396" y="4019950"/>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2"/>
              <p:cNvSpPr/>
              <p:nvPr/>
            </p:nvSpPr>
            <p:spPr>
              <a:xfrm rot="10800000">
                <a:off x="-169079" y="3794700"/>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8" name="Google Shape;298;p22"/>
            <p:cNvSpPr/>
            <p:nvPr/>
          </p:nvSpPr>
          <p:spPr>
            <a:xfrm rot="10800000">
              <a:off x="1414021" y="-285075"/>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2">
  <p:cSld name="CUSTOM_1_1_1_1_1_1">
    <p:spTree>
      <p:nvGrpSpPr>
        <p:cNvPr id="1" name="Shape 299"/>
        <p:cNvGrpSpPr/>
        <p:nvPr/>
      </p:nvGrpSpPr>
      <p:grpSpPr>
        <a:xfrm>
          <a:off x="0" y="0"/>
          <a:ext cx="0" cy="0"/>
          <a:chOff x="0" y="0"/>
          <a:chExt cx="0" cy="0"/>
        </a:xfrm>
      </p:grpSpPr>
      <p:sp>
        <p:nvSpPr>
          <p:cNvPr id="300" name="Google Shape;300;p23"/>
          <p:cNvSpPr txBox="1">
            <a:spLocks noGrp="1"/>
          </p:cNvSpPr>
          <p:nvPr>
            <p:ph type="title"/>
          </p:nvPr>
        </p:nvSpPr>
        <p:spPr>
          <a:xfrm>
            <a:off x="610050" y="1461875"/>
            <a:ext cx="7923900" cy="981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4800">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01" name="Google Shape;301;p23"/>
          <p:cNvSpPr txBox="1">
            <a:spLocks noGrp="1"/>
          </p:cNvSpPr>
          <p:nvPr>
            <p:ph type="subTitle" idx="1"/>
          </p:nvPr>
        </p:nvSpPr>
        <p:spPr>
          <a:xfrm>
            <a:off x="1615100" y="2443775"/>
            <a:ext cx="5913900" cy="127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atin typeface="Overpass Light"/>
                <a:ea typeface="Overpass Light"/>
                <a:cs typeface="Overpass Light"/>
                <a:sym typeface="Overpass Light"/>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6"/>
        <p:cNvGrpSpPr/>
        <p:nvPr/>
      </p:nvGrpSpPr>
      <p:grpSpPr>
        <a:xfrm>
          <a:off x="0" y="0"/>
          <a:ext cx="0" cy="0"/>
          <a:chOff x="0" y="0"/>
          <a:chExt cx="0" cy="0"/>
        </a:xfrm>
      </p:grpSpPr>
      <p:pic>
        <p:nvPicPr>
          <p:cNvPr id="37" name="Google Shape;37;p4"/>
          <p:cNvPicPr preferRelativeResize="0"/>
          <p:nvPr/>
        </p:nvPicPr>
        <p:blipFill>
          <a:blip r:embed="rId2">
            <a:alphaModFix/>
          </a:blip>
          <a:stretch>
            <a:fillRect/>
          </a:stretch>
        </p:blipFill>
        <p:spPr>
          <a:xfrm flipH="1">
            <a:off x="6123575" y="2101450"/>
            <a:ext cx="3609551" cy="3244750"/>
          </a:xfrm>
          <a:prstGeom prst="rect">
            <a:avLst/>
          </a:prstGeom>
          <a:noFill/>
          <a:ln>
            <a:noFill/>
          </a:ln>
        </p:spPr>
      </p:pic>
      <p:pic>
        <p:nvPicPr>
          <p:cNvPr id="38" name="Google Shape;38;p4"/>
          <p:cNvPicPr preferRelativeResize="0"/>
          <p:nvPr/>
        </p:nvPicPr>
        <p:blipFill rotWithShape="1">
          <a:blip r:embed="rId3">
            <a:alphaModFix amt="30000"/>
          </a:blip>
          <a:srcRect l="69" t="7934" r="59" b="7925"/>
          <a:stretch/>
        </p:blipFill>
        <p:spPr>
          <a:xfrm>
            <a:off x="-7800" y="0"/>
            <a:ext cx="9159598" cy="5143501"/>
          </a:xfrm>
          <a:prstGeom prst="rect">
            <a:avLst/>
          </a:prstGeom>
          <a:noFill/>
          <a:ln>
            <a:noFill/>
          </a:ln>
        </p:spPr>
      </p:pic>
      <p:sp>
        <p:nvSpPr>
          <p:cNvPr id="39" name="Google Shape;3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40" name="Google Shape;40;p4"/>
          <p:cNvSpPr txBox="1">
            <a:spLocks noGrp="1"/>
          </p:cNvSpPr>
          <p:nvPr>
            <p:ph type="body" idx="1"/>
          </p:nvPr>
        </p:nvSpPr>
        <p:spPr>
          <a:xfrm>
            <a:off x="720000" y="1139551"/>
            <a:ext cx="7704000" cy="1277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a:solidFill>
                  <a:srgbClr val="434343"/>
                </a:solidFill>
              </a:defRPr>
            </a:lvl1pPr>
            <a:lvl2pPr marL="914400" lvl="1" indent="-317500" rtl="0">
              <a:lnSpc>
                <a:spcPct val="115000"/>
              </a:lnSpc>
              <a:spcBef>
                <a:spcPts val="0"/>
              </a:spcBef>
              <a:spcAft>
                <a:spcPts val="0"/>
              </a:spcAft>
              <a:buClr>
                <a:srgbClr val="434343"/>
              </a:buClr>
              <a:buSzPts val="1400"/>
              <a:buFont typeface="Roboto Condensed Light"/>
              <a:buChar char="○"/>
              <a:defRPr>
                <a:solidFill>
                  <a:srgbClr val="434343"/>
                </a:solidFill>
              </a:defRPr>
            </a:lvl2pPr>
            <a:lvl3pPr marL="1371600" lvl="2" indent="-317500" rtl="0">
              <a:lnSpc>
                <a:spcPct val="115000"/>
              </a:lnSpc>
              <a:spcBef>
                <a:spcPts val="0"/>
              </a:spcBef>
              <a:spcAft>
                <a:spcPts val="0"/>
              </a:spcAft>
              <a:buClr>
                <a:srgbClr val="434343"/>
              </a:buClr>
              <a:buSzPts val="1400"/>
              <a:buFont typeface="Roboto Condensed Light"/>
              <a:buChar char="■"/>
              <a:defRPr>
                <a:solidFill>
                  <a:srgbClr val="434343"/>
                </a:solidFill>
              </a:defRPr>
            </a:lvl3pPr>
            <a:lvl4pPr marL="1828800" lvl="3" indent="-317500" rtl="0">
              <a:lnSpc>
                <a:spcPct val="115000"/>
              </a:lnSpc>
              <a:spcBef>
                <a:spcPts val="0"/>
              </a:spcBef>
              <a:spcAft>
                <a:spcPts val="0"/>
              </a:spcAft>
              <a:buClr>
                <a:srgbClr val="434343"/>
              </a:buClr>
              <a:buSzPts val="1400"/>
              <a:buFont typeface="Roboto Condensed Light"/>
              <a:buChar char="●"/>
              <a:defRPr>
                <a:solidFill>
                  <a:srgbClr val="434343"/>
                </a:solidFill>
              </a:defRPr>
            </a:lvl4pPr>
            <a:lvl5pPr marL="2286000" lvl="4" indent="-317500" rtl="0">
              <a:lnSpc>
                <a:spcPct val="115000"/>
              </a:lnSpc>
              <a:spcBef>
                <a:spcPts val="0"/>
              </a:spcBef>
              <a:spcAft>
                <a:spcPts val="0"/>
              </a:spcAft>
              <a:buClr>
                <a:srgbClr val="434343"/>
              </a:buClr>
              <a:buSzPts val="1400"/>
              <a:buFont typeface="Roboto Condensed Light"/>
              <a:buChar char="○"/>
              <a:defRPr>
                <a:solidFill>
                  <a:srgbClr val="434343"/>
                </a:solidFill>
              </a:defRPr>
            </a:lvl5pPr>
            <a:lvl6pPr marL="2743200" lvl="5" indent="-317500" rtl="0">
              <a:lnSpc>
                <a:spcPct val="115000"/>
              </a:lnSpc>
              <a:spcBef>
                <a:spcPts val="0"/>
              </a:spcBef>
              <a:spcAft>
                <a:spcPts val="0"/>
              </a:spcAft>
              <a:buClr>
                <a:srgbClr val="434343"/>
              </a:buClr>
              <a:buSzPts val="1400"/>
              <a:buFont typeface="Roboto Condensed Light"/>
              <a:buChar char="■"/>
              <a:defRPr>
                <a:solidFill>
                  <a:srgbClr val="434343"/>
                </a:solidFill>
              </a:defRPr>
            </a:lvl6pPr>
            <a:lvl7pPr marL="3200400" lvl="6" indent="-317500" rtl="0">
              <a:lnSpc>
                <a:spcPct val="115000"/>
              </a:lnSpc>
              <a:spcBef>
                <a:spcPts val="0"/>
              </a:spcBef>
              <a:spcAft>
                <a:spcPts val="0"/>
              </a:spcAft>
              <a:buClr>
                <a:srgbClr val="434343"/>
              </a:buClr>
              <a:buSzPts val="1400"/>
              <a:buFont typeface="Roboto Condensed Light"/>
              <a:buChar char="●"/>
              <a:defRPr>
                <a:solidFill>
                  <a:srgbClr val="434343"/>
                </a:solidFill>
              </a:defRPr>
            </a:lvl7pPr>
            <a:lvl8pPr marL="3657600" lvl="7" indent="-317500" rtl="0">
              <a:lnSpc>
                <a:spcPct val="115000"/>
              </a:lnSpc>
              <a:spcBef>
                <a:spcPts val="0"/>
              </a:spcBef>
              <a:spcAft>
                <a:spcPts val="0"/>
              </a:spcAft>
              <a:buClr>
                <a:srgbClr val="434343"/>
              </a:buClr>
              <a:buSzPts val="1400"/>
              <a:buFont typeface="Roboto Condensed Light"/>
              <a:buChar char="○"/>
              <a:defRPr>
                <a:solidFill>
                  <a:srgbClr val="434343"/>
                </a:solidFill>
              </a:defRPr>
            </a:lvl8pPr>
            <a:lvl9pPr marL="4114800" lvl="8" indent="-317500" rtl="0">
              <a:lnSpc>
                <a:spcPct val="115000"/>
              </a:lnSpc>
              <a:spcBef>
                <a:spcPts val="0"/>
              </a:spcBef>
              <a:spcAft>
                <a:spcPts val="0"/>
              </a:spcAft>
              <a:buClr>
                <a:srgbClr val="434343"/>
              </a:buClr>
              <a:buSzPts val="1400"/>
              <a:buFont typeface="Roboto Condensed Light"/>
              <a:buChar char="■"/>
              <a:defRPr>
                <a:solidFill>
                  <a:srgbClr val="434343"/>
                </a:solidFill>
              </a:defRPr>
            </a:lvl9pPr>
          </a:lstStyle>
          <a:p>
            <a:endParaRPr/>
          </a:p>
        </p:txBody>
      </p:sp>
      <p:grpSp>
        <p:nvGrpSpPr>
          <p:cNvPr id="41" name="Google Shape;41;p4"/>
          <p:cNvGrpSpPr/>
          <p:nvPr/>
        </p:nvGrpSpPr>
        <p:grpSpPr>
          <a:xfrm rot="-10424092" flipH="1">
            <a:off x="-820086" y="3989199"/>
            <a:ext cx="2714551" cy="1238739"/>
            <a:chOff x="3378960" y="1025640"/>
            <a:chExt cx="2555971" cy="1166374"/>
          </a:xfrm>
        </p:grpSpPr>
        <p:sp>
          <p:nvSpPr>
            <p:cNvPr id="42" name="Google Shape;42;p4"/>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p:nvPr/>
        </p:nvSpPr>
        <p:spPr>
          <a:xfrm rot="10800000" flipH="1">
            <a:off x="7589996" y="3713400"/>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6"/>
        <p:cNvGrpSpPr/>
        <p:nvPr/>
      </p:nvGrpSpPr>
      <p:grpSpPr>
        <a:xfrm>
          <a:off x="0" y="0"/>
          <a:ext cx="0" cy="0"/>
          <a:chOff x="0" y="0"/>
          <a:chExt cx="0" cy="0"/>
        </a:xfrm>
      </p:grpSpPr>
      <p:grpSp>
        <p:nvGrpSpPr>
          <p:cNvPr id="47" name="Google Shape;47;p5"/>
          <p:cNvGrpSpPr/>
          <p:nvPr/>
        </p:nvGrpSpPr>
        <p:grpSpPr>
          <a:xfrm>
            <a:off x="254448" y="-352563"/>
            <a:ext cx="926240" cy="1650661"/>
            <a:chOff x="254448" y="-352563"/>
            <a:chExt cx="926240" cy="1650661"/>
          </a:xfrm>
        </p:grpSpPr>
        <p:sp>
          <p:nvSpPr>
            <p:cNvPr id="48" name="Google Shape;48;p5"/>
            <p:cNvSpPr/>
            <p:nvPr/>
          </p:nvSpPr>
          <p:spPr>
            <a:xfrm rot="10800000" flipH="1">
              <a:off x="254448" y="-61693"/>
              <a:ext cx="430970" cy="1359791"/>
            </a:xfrm>
            <a:custGeom>
              <a:avLst/>
              <a:gdLst/>
              <a:ahLst/>
              <a:cxnLst/>
              <a:rect l="l" t="t" r="r" b="b"/>
              <a:pathLst>
                <a:path w="598570" h="1869129" extrusionOk="0">
                  <a:moveTo>
                    <a:pt x="174181" y="446669"/>
                  </a:moveTo>
                  <a:cubicBezTo>
                    <a:pt x="177334" y="444574"/>
                    <a:pt x="175982" y="441392"/>
                    <a:pt x="176029" y="438601"/>
                  </a:cubicBezTo>
                  <a:cubicBezTo>
                    <a:pt x="176324" y="421390"/>
                    <a:pt x="176572" y="404169"/>
                    <a:pt x="176810" y="386957"/>
                  </a:cubicBezTo>
                  <a:cubicBezTo>
                    <a:pt x="176848" y="384004"/>
                    <a:pt x="177172" y="380975"/>
                    <a:pt x="176639" y="378118"/>
                  </a:cubicBezTo>
                  <a:cubicBezTo>
                    <a:pt x="167818" y="331550"/>
                    <a:pt x="172419" y="284754"/>
                    <a:pt x="176772" y="238424"/>
                  </a:cubicBezTo>
                  <a:cubicBezTo>
                    <a:pt x="180306" y="200724"/>
                    <a:pt x="192212" y="164282"/>
                    <a:pt x="208081" y="129610"/>
                  </a:cubicBezTo>
                  <a:cubicBezTo>
                    <a:pt x="227569" y="87053"/>
                    <a:pt x="252191" y="47172"/>
                    <a:pt x="273546" y="5585"/>
                  </a:cubicBezTo>
                  <a:cubicBezTo>
                    <a:pt x="275080" y="2595"/>
                    <a:pt x="276566" y="-1235"/>
                    <a:pt x="281071" y="385"/>
                  </a:cubicBezTo>
                  <a:cubicBezTo>
                    <a:pt x="285433" y="1957"/>
                    <a:pt x="284185" y="5957"/>
                    <a:pt x="283995" y="9281"/>
                  </a:cubicBezTo>
                  <a:cubicBezTo>
                    <a:pt x="283738" y="13701"/>
                    <a:pt x="283680" y="18168"/>
                    <a:pt x="282928" y="22511"/>
                  </a:cubicBezTo>
                  <a:cubicBezTo>
                    <a:pt x="273451" y="76766"/>
                    <a:pt x="268574" y="131839"/>
                    <a:pt x="253581" y="185113"/>
                  </a:cubicBezTo>
                  <a:cubicBezTo>
                    <a:pt x="239789" y="234109"/>
                    <a:pt x="219177" y="280401"/>
                    <a:pt x="197870" y="326378"/>
                  </a:cubicBezTo>
                  <a:cubicBezTo>
                    <a:pt x="192155" y="338703"/>
                    <a:pt x="188745" y="350972"/>
                    <a:pt x="187659" y="364440"/>
                  </a:cubicBezTo>
                  <a:cubicBezTo>
                    <a:pt x="182220" y="432220"/>
                    <a:pt x="186745" y="499114"/>
                    <a:pt x="204090" y="565017"/>
                  </a:cubicBezTo>
                  <a:cubicBezTo>
                    <a:pt x="208795" y="582886"/>
                    <a:pt x="212976" y="600898"/>
                    <a:pt x="217434" y="618986"/>
                  </a:cubicBezTo>
                  <a:cubicBezTo>
                    <a:pt x="221082" y="617586"/>
                    <a:pt x="221301" y="615576"/>
                    <a:pt x="221330" y="613604"/>
                  </a:cubicBezTo>
                  <a:cubicBezTo>
                    <a:pt x="221997" y="554140"/>
                    <a:pt x="241351" y="499657"/>
                    <a:pt x="265878" y="446583"/>
                  </a:cubicBezTo>
                  <a:cubicBezTo>
                    <a:pt x="282242" y="411189"/>
                    <a:pt x="302159" y="377803"/>
                    <a:pt x="324371" y="345818"/>
                  </a:cubicBezTo>
                  <a:cubicBezTo>
                    <a:pt x="348232" y="311462"/>
                    <a:pt x="372473" y="277372"/>
                    <a:pt x="396657" y="243244"/>
                  </a:cubicBezTo>
                  <a:cubicBezTo>
                    <a:pt x="399943" y="238605"/>
                    <a:pt x="402953" y="231404"/>
                    <a:pt x="409925" y="233805"/>
                  </a:cubicBezTo>
                  <a:cubicBezTo>
                    <a:pt x="417107" y="236271"/>
                    <a:pt x="415021" y="243748"/>
                    <a:pt x="414049" y="249349"/>
                  </a:cubicBezTo>
                  <a:cubicBezTo>
                    <a:pt x="404162" y="305956"/>
                    <a:pt x="400829" y="363687"/>
                    <a:pt x="381969" y="418761"/>
                  </a:cubicBezTo>
                  <a:cubicBezTo>
                    <a:pt x="360509" y="481435"/>
                    <a:pt x="327391" y="536347"/>
                    <a:pt x="279718" y="582315"/>
                  </a:cubicBezTo>
                  <a:cubicBezTo>
                    <a:pt x="262621" y="598793"/>
                    <a:pt x="247495" y="616748"/>
                    <a:pt x="234531" y="636645"/>
                  </a:cubicBezTo>
                  <a:cubicBezTo>
                    <a:pt x="228245" y="646294"/>
                    <a:pt x="226521" y="655457"/>
                    <a:pt x="229636" y="667116"/>
                  </a:cubicBezTo>
                  <a:cubicBezTo>
                    <a:pt x="242485" y="715122"/>
                    <a:pt x="254096" y="763461"/>
                    <a:pt x="266469" y="811600"/>
                  </a:cubicBezTo>
                  <a:cubicBezTo>
                    <a:pt x="275298" y="845919"/>
                    <a:pt x="284700" y="880095"/>
                    <a:pt x="293720" y="914366"/>
                  </a:cubicBezTo>
                  <a:cubicBezTo>
                    <a:pt x="300616" y="940550"/>
                    <a:pt x="306569" y="966953"/>
                    <a:pt x="311132" y="993652"/>
                  </a:cubicBezTo>
                  <a:cubicBezTo>
                    <a:pt x="311532" y="995995"/>
                    <a:pt x="312608" y="998224"/>
                    <a:pt x="313370" y="1000519"/>
                  </a:cubicBezTo>
                  <a:cubicBezTo>
                    <a:pt x="317285" y="1000196"/>
                    <a:pt x="316656" y="997081"/>
                    <a:pt x="316751" y="995185"/>
                  </a:cubicBezTo>
                  <a:cubicBezTo>
                    <a:pt x="320933" y="904650"/>
                    <a:pt x="356414" y="824393"/>
                    <a:pt x="397980" y="746059"/>
                  </a:cubicBezTo>
                  <a:cubicBezTo>
                    <a:pt x="415992" y="712112"/>
                    <a:pt x="438900" y="681079"/>
                    <a:pt x="456426" y="646866"/>
                  </a:cubicBezTo>
                  <a:cubicBezTo>
                    <a:pt x="459341" y="641170"/>
                    <a:pt x="462236" y="635464"/>
                    <a:pt x="465389" y="629902"/>
                  </a:cubicBezTo>
                  <a:cubicBezTo>
                    <a:pt x="466913" y="627206"/>
                    <a:pt x="469475" y="625482"/>
                    <a:pt x="472761" y="626196"/>
                  </a:cubicBezTo>
                  <a:cubicBezTo>
                    <a:pt x="476057" y="626920"/>
                    <a:pt x="477552" y="629597"/>
                    <a:pt x="477829" y="632673"/>
                  </a:cubicBezTo>
                  <a:cubicBezTo>
                    <a:pt x="478267" y="637560"/>
                    <a:pt x="478705" y="642503"/>
                    <a:pt x="478467" y="647390"/>
                  </a:cubicBezTo>
                  <a:cubicBezTo>
                    <a:pt x="476962" y="678841"/>
                    <a:pt x="476038" y="710340"/>
                    <a:pt x="473447" y="741706"/>
                  </a:cubicBezTo>
                  <a:cubicBezTo>
                    <a:pt x="470275" y="780130"/>
                    <a:pt x="460874" y="817392"/>
                    <a:pt x="448644" y="853882"/>
                  </a:cubicBezTo>
                  <a:cubicBezTo>
                    <a:pt x="440824" y="877209"/>
                    <a:pt x="432432" y="900354"/>
                    <a:pt x="423993" y="923472"/>
                  </a:cubicBezTo>
                  <a:cubicBezTo>
                    <a:pt x="411906" y="956561"/>
                    <a:pt x="395523" y="987175"/>
                    <a:pt x="372034" y="1013797"/>
                  </a:cubicBezTo>
                  <a:cubicBezTo>
                    <a:pt x="358661" y="1028951"/>
                    <a:pt x="349270" y="1047249"/>
                    <a:pt x="336344" y="1062575"/>
                  </a:cubicBezTo>
                  <a:cubicBezTo>
                    <a:pt x="326010" y="1074834"/>
                    <a:pt x="324457" y="1086368"/>
                    <a:pt x="327019" y="1101418"/>
                  </a:cubicBezTo>
                  <a:cubicBezTo>
                    <a:pt x="345545" y="1210098"/>
                    <a:pt x="347107" y="1319712"/>
                    <a:pt x="343840" y="1429544"/>
                  </a:cubicBezTo>
                  <a:cubicBezTo>
                    <a:pt x="343669" y="1435316"/>
                    <a:pt x="342031" y="1441108"/>
                    <a:pt x="343507" y="1446813"/>
                  </a:cubicBezTo>
                  <a:cubicBezTo>
                    <a:pt x="347460" y="1447985"/>
                    <a:pt x="347965" y="1444841"/>
                    <a:pt x="348793" y="1442965"/>
                  </a:cubicBezTo>
                  <a:cubicBezTo>
                    <a:pt x="379750" y="1373194"/>
                    <a:pt x="426679" y="1314454"/>
                    <a:pt x="476562" y="1257771"/>
                  </a:cubicBezTo>
                  <a:cubicBezTo>
                    <a:pt x="508413" y="1221575"/>
                    <a:pt x="540351" y="1185447"/>
                    <a:pt x="572364" y="1149395"/>
                  </a:cubicBezTo>
                  <a:cubicBezTo>
                    <a:pt x="576755" y="1144461"/>
                    <a:pt x="580994" y="1135870"/>
                    <a:pt x="588633" y="1139546"/>
                  </a:cubicBezTo>
                  <a:cubicBezTo>
                    <a:pt x="597863" y="1143985"/>
                    <a:pt x="591005" y="1152500"/>
                    <a:pt x="590081" y="1159263"/>
                  </a:cubicBezTo>
                  <a:cubicBezTo>
                    <a:pt x="585671" y="1191448"/>
                    <a:pt x="577736" y="1223043"/>
                    <a:pt x="572907" y="1255094"/>
                  </a:cubicBezTo>
                  <a:cubicBezTo>
                    <a:pt x="561963" y="1327684"/>
                    <a:pt x="523844" y="1383710"/>
                    <a:pt x="469799" y="1430506"/>
                  </a:cubicBezTo>
                  <a:cubicBezTo>
                    <a:pt x="433909" y="1461577"/>
                    <a:pt x="393256" y="1485723"/>
                    <a:pt x="352127" y="1508954"/>
                  </a:cubicBezTo>
                  <a:cubicBezTo>
                    <a:pt x="340897" y="1515288"/>
                    <a:pt x="335878" y="1522747"/>
                    <a:pt x="334268" y="1536015"/>
                  </a:cubicBezTo>
                  <a:cubicBezTo>
                    <a:pt x="327791" y="1589317"/>
                    <a:pt x="316704" y="1641819"/>
                    <a:pt x="303074" y="1693758"/>
                  </a:cubicBezTo>
                  <a:cubicBezTo>
                    <a:pt x="301949" y="1698035"/>
                    <a:pt x="300911" y="1702331"/>
                    <a:pt x="300016" y="1706655"/>
                  </a:cubicBezTo>
                  <a:cubicBezTo>
                    <a:pt x="299845" y="1707465"/>
                    <a:pt x="300559" y="1708465"/>
                    <a:pt x="301102" y="1710094"/>
                  </a:cubicBezTo>
                  <a:cubicBezTo>
                    <a:pt x="309674" y="1709551"/>
                    <a:pt x="316123" y="1703617"/>
                    <a:pt x="323286" y="1700016"/>
                  </a:cubicBezTo>
                  <a:cubicBezTo>
                    <a:pt x="350946" y="1686110"/>
                    <a:pt x="379359" y="1673594"/>
                    <a:pt x="405658" y="1657049"/>
                  </a:cubicBezTo>
                  <a:cubicBezTo>
                    <a:pt x="420279" y="1647848"/>
                    <a:pt x="433795" y="1637247"/>
                    <a:pt x="446234" y="1625255"/>
                  </a:cubicBezTo>
                  <a:cubicBezTo>
                    <a:pt x="449073" y="1622521"/>
                    <a:pt x="451882" y="1619768"/>
                    <a:pt x="454854" y="1617187"/>
                  </a:cubicBezTo>
                  <a:cubicBezTo>
                    <a:pt x="457826" y="1614596"/>
                    <a:pt x="461074" y="1611634"/>
                    <a:pt x="465322" y="1613339"/>
                  </a:cubicBezTo>
                  <a:cubicBezTo>
                    <a:pt x="470409" y="1615377"/>
                    <a:pt x="470085" y="1620244"/>
                    <a:pt x="469989" y="1624712"/>
                  </a:cubicBezTo>
                  <a:cubicBezTo>
                    <a:pt x="469161" y="1666079"/>
                    <a:pt x="447320" y="1696197"/>
                    <a:pt x="416754" y="1720686"/>
                  </a:cubicBezTo>
                  <a:cubicBezTo>
                    <a:pt x="403010" y="1731696"/>
                    <a:pt x="385322" y="1735459"/>
                    <a:pt x="367863" y="1734402"/>
                  </a:cubicBezTo>
                  <a:cubicBezTo>
                    <a:pt x="343612" y="1732935"/>
                    <a:pt x="319876" y="1738535"/>
                    <a:pt x="295787" y="1737859"/>
                  </a:cubicBezTo>
                  <a:cubicBezTo>
                    <a:pt x="292291" y="1737764"/>
                    <a:pt x="290167" y="1739117"/>
                    <a:pt x="289110" y="1742288"/>
                  </a:cubicBezTo>
                  <a:cubicBezTo>
                    <a:pt x="287557" y="1746956"/>
                    <a:pt x="286014" y="1751632"/>
                    <a:pt x="284623" y="1756357"/>
                  </a:cubicBezTo>
                  <a:cubicBezTo>
                    <a:pt x="273860" y="1792799"/>
                    <a:pt x="258906" y="1827623"/>
                    <a:pt x="243742" y="1862370"/>
                  </a:cubicBezTo>
                  <a:cubicBezTo>
                    <a:pt x="242818" y="1864484"/>
                    <a:pt x="242285" y="1867075"/>
                    <a:pt x="239256" y="1867894"/>
                  </a:cubicBezTo>
                  <a:cubicBezTo>
                    <a:pt x="230531" y="1861560"/>
                    <a:pt x="232827" y="1854074"/>
                    <a:pt x="236637" y="1845939"/>
                  </a:cubicBezTo>
                  <a:cubicBezTo>
                    <a:pt x="263478" y="1788646"/>
                    <a:pt x="281756" y="1728401"/>
                    <a:pt x="297911" y="1667431"/>
                  </a:cubicBezTo>
                  <a:cubicBezTo>
                    <a:pt x="301454" y="1654058"/>
                    <a:pt x="301102" y="1654382"/>
                    <a:pt x="290243" y="1646133"/>
                  </a:cubicBezTo>
                  <a:cubicBezTo>
                    <a:pt x="265735" y="1627512"/>
                    <a:pt x="246495" y="1603747"/>
                    <a:pt x="227350" y="1579992"/>
                  </a:cubicBezTo>
                  <a:cubicBezTo>
                    <a:pt x="197536" y="1542987"/>
                    <a:pt x="178401" y="1500630"/>
                    <a:pt x="165418" y="1455205"/>
                  </a:cubicBezTo>
                  <a:cubicBezTo>
                    <a:pt x="158113" y="1429630"/>
                    <a:pt x="151731" y="1403846"/>
                    <a:pt x="146787" y="1377709"/>
                  </a:cubicBezTo>
                  <a:cubicBezTo>
                    <a:pt x="146425" y="1375776"/>
                    <a:pt x="145901" y="1373861"/>
                    <a:pt x="145683" y="1371909"/>
                  </a:cubicBezTo>
                  <a:cubicBezTo>
                    <a:pt x="145206" y="1367775"/>
                    <a:pt x="145739" y="1363908"/>
                    <a:pt x="150054" y="1361945"/>
                  </a:cubicBezTo>
                  <a:cubicBezTo>
                    <a:pt x="153702" y="1360288"/>
                    <a:pt x="156779" y="1361917"/>
                    <a:pt x="159446" y="1364336"/>
                  </a:cubicBezTo>
                  <a:cubicBezTo>
                    <a:pt x="161265" y="1365984"/>
                    <a:pt x="163085" y="1367699"/>
                    <a:pt x="164542" y="1369661"/>
                  </a:cubicBezTo>
                  <a:cubicBezTo>
                    <a:pt x="190974" y="1405141"/>
                    <a:pt x="220825" y="1438041"/>
                    <a:pt x="243818" y="1476150"/>
                  </a:cubicBezTo>
                  <a:cubicBezTo>
                    <a:pt x="265259" y="1511678"/>
                    <a:pt x="284319" y="1548207"/>
                    <a:pt x="296635" y="1587993"/>
                  </a:cubicBezTo>
                  <a:cubicBezTo>
                    <a:pt x="299225" y="1596375"/>
                    <a:pt x="302169" y="1604652"/>
                    <a:pt x="304778" y="1612482"/>
                  </a:cubicBezTo>
                  <a:cubicBezTo>
                    <a:pt x="311827" y="1612196"/>
                    <a:pt x="311189" y="1607738"/>
                    <a:pt x="311751" y="1604824"/>
                  </a:cubicBezTo>
                  <a:cubicBezTo>
                    <a:pt x="315789" y="1584059"/>
                    <a:pt x="320514" y="1563361"/>
                    <a:pt x="323171" y="1542397"/>
                  </a:cubicBezTo>
                  <a:cubicBezTo>
                    <a:pt x="329096" y="1495534"/>
                    <a:pt x="332706" y="1448433"/>
                    <a:pt x="335963" y="1401293"/>
                  </a:cubicBezTo>
                  <a:cubicBezTo>
                    <a:pt x="336944" y="1387149"/>
                    <a:pt x="330686" y="1376547"/>
                    <a:pt x="321028" y="1369766"/>
                  </a:cubicBezTo>
                  <a:cubicBezTo>
                    <a:pt x="299473" y="1354602"/>
                    <a:pt x="281509" y="1335780"/>
                    <a:pt x="262792" y="1317683"/>
                  </a:cubicBezTo>
                  <a:cubicBezTo>
                    <a:pt x="239808" y="1295451"/>
                    <a:pt x="217539" y="1272572"/>
                    <a:pt x="196679" y="1248217"/>
                  </a:cubicBezTo>
                  <a:cubicBezTo>
                    <a:pt x="152121" y="1196201"/>
                    <a:pt x="124975" y="1135832"/>
                    <a:pt x="107621" y="1070252"/>
                  </a:cubicBezTo>
                  <a:cubicBezTo>
                    <a:pt x="95657" y="1025018"/>
                    <a:pt x="85904" y="979317"/>
                    <a:pt x="76579" y="933501"/>
                  </a:cubicBezTo>
                  <a:cubicBezTo>
                    <a:pt x="75426" y="927844"/>
                    <a:pt x="72150" y="920548"/>
                    <a:pt x="78550" y="917328"/>
                  </a:cubicBezTo>
                  <a:cubicBezTo>
                    <a:pt x="86237" y="913461"/>
                    <a:pt x="89218" y="921548"/>
                    <a:pt x="92904" y="926482"/>
                  </a:cubicBezTo>
                  <a:cubicBezTo>
                    <a:pt x="122918" y="966706"/>
                    <a:pt x="153398" y="1006587"/>
                    <a:pt x="182830" y="1047240"/>
                  </a:cubicBezTo>
                  <a:cubicBezTo>
                    <a:pt x="227645" y="1109152"/>
                    <a:pt x="266859" y="1174475"/>
                    <a:pt x="299540" y="1243645"/>
                  </a:cubicBezTo>
                  <a:cubicBezTo>
                    <a:pt x="310331" y="1266486"/>
                    <a:pt x="316904" y="1290699"/>
                    <a:pt x="323114" y="1315044"/>
                  </a:cubicBezTo>
                  <a:cubicBezTo>
                    <a:pt x="325772" y="1325474"/>
                    <a:pt x="328696" y="1335828"/>
                    <a:pt x="331915" y="1347744"/>
                  </a:cubicBezTo>
                  <a:cubicBezTo>
                    <a:pt x="337259" y="1342457"/>
                    <a:pt x="335449" y="1337514"/>
                    <a:pt x="335487" y="1333113"/>
                  </a:cubicBezTo>
                  <a:cubicBezTo>
                    <a:pt x="336125" y="1247779"/>
                    <a:pt x="328039" y="1163226"/>
                    <a:pt x="315256" y="1078872"/>
                  </a:cubicBezTo>
                  <a:cubicBezTo>
                    <a:pt x="305293" y="1013111"/>
                    <a:pt x="294034" y="947751"/>
                    <a:pt x="276737" y="883505"/>
                  </a:cubicBezTo>
                  <a:cubicBezTo>
                    <a:pt x="272136" y="866398"/>
                    <a:pt x="267288" y="849348"/>
                    <a:pt x="262564" y="832279"/>
                  </a:cubicBezTo>
                  <a:cubicBezTo>
                    <a:pt x="261611" y="828850"/>
                    <a:pt x="260306" y="825802"/>
                    <a:pt x="256439" y="824659"/>
                  </a:cubicBezTo>
                  <a:cubicBezTo>
                    <a:pt x="224559" y="815277"/>
                    <a:pt x="199289" y="794303"/>
                    <a:pt x="172286" y="776406"/>
                  </a:cubicBezTo>
                  <a:cubicBezTo>
                    <a:pt x="136167" y="752460"/>
                    <a:pt x="106068" y="722332"/>
                    <a:pt x="81293" y="686842"/>
                  </a:cubicBezTo>
                  <a:cubicBezTo>
                    <a:pt x="57195" y="652324"/>
                    <a:pt x="37898" y="615357"/>
                    <a:pt x="25277" y="575114"/>
                  </a:cubicBezTo>
                  <a:cubicBezTo>
                    <a:pt x="17180" y="549282"/>
                    <a:pt x="9608" y="523288"/>
                    <a:pt x="1807" y="497371"/>
                  </a:cubicBezTo>
                  <a:cubicBezTo>
                    <a:pt x="1379" y="495961"/>
                    <a:pt x="998" y="494532"/>
                    <a:pt x="626" y="493104"/>
                  </a:cubicBezTo>
                  <a:cubicBezTo>
                    <a:pt x="-146" y="490160"/>
                    <a:pt x="-707" y="486893"/>
                    <a:pt x="2122" y="485007"/>
                  </a:cubicBezTo>
                  <a:cubicBezTo>
                    <a:pt x="5665" y="482645"/>
                    <a:pt x="8656" y="484807"/>
                    <a:pt x="11123" y="487493"/>
                  </a:cubicBezTo>
                  <a:cubicBezTo>
                    <a:pt x="13113" y="489665"/>
                    <a:pt x="15152" y="491827"/>
                    <a:pt x="16895" y="494199"/>
                  </a:cubicBezTo>
                  <a:cubicBezTo>
                    <a:pt x="55652" y="546568"/>
                    <a:pt x="100153" y="593678"/>
                    <a:pt x="146787" y="639065"/>
                  </a:cubicBezTo>
                  <a:cubicBezTo>
                    <a:pt x="184640" y="675898"/>
                    <a:pt x="218063" y="716579"/>
                    <a:pt x="240894" y="764909"/>
                  </a:cubicBezTo>
                  <a:cubicBezTo>
                    <a:pt x="241209" y="765566"/>
                    <a:pt x="242247" y="765881"/>
                    <a:pt x="243828" y="766957"/>
                  </a:cubicBezTo>
                  <a:cubicBezTo>
                    <a:pt x="244399" y="760432"/>
                    <a:pt x="242914" y="754765"/>
                    <a:pt x="241466" y="749174"/>
                  </a:cubicBezTo>
                  <a:cubicBezTo>
                    <a:pt x="229979" y="704873"/>
                    <a:pt x="218358" y="660601"/>
                    <a:pt x="206909" y="616290"/>
                  </a:cubicBezTo>
                  <a:cubicBezTo>
                    <a:pt x="201861" y="596755"/>
                    <a:pt x="197032" y="577162"/>
                    <a:pt x="192298" y="557550"/>
                  </a:cubicBezTo>
                  <a:cubicBezTo>
                    <a:pt x="191002" y="552187"/>
                    <a:pt x="189440" y="547349"/>
                    <a:pt x="184964" y="543538"/>
                  </a:cubicBezTo>
                  <a:cubicBezTo>
                    <a:pt x="155026" y="518088"/>
                    <a:pt x="132624" y="486369"/>
                    <a:pt x="110516" y="454299"/>
                  </a:cubicBezTo>
                  <a:cubicBezTo>
                    <a:pt x="64787" y="387967"/>
                    <a:pt x="44336" y="314453"/>
                    <a:pt x="46432" y="234281"/>
                  </a:cubicBezTo>
                  <a:cubicBezTo>
                    <a:pt x="47280" y="201810"/>
                    <a:pt x="48432" y="169358"/>
                    <a:pt x="50975" y="136983"/>
                  </a:cubicBezTo>
                  <a:cubicBezTo>
                    <a:pt x="51299" y="132801"/>
                    <a:pt x="50604" y="126820"/>
                    <a:pt x="56595" y="126543"/>
                  </a:cubicBezTo>
                  <a:cubicBezTo>
                    <a:pt x="62310" y="126277"/>
                    <a:pt x="62577" y="132163"/>
                    <a:pt x="63634" y="136278"/>
                  </a:cubicBezTo>
                  <a:cubicBezTo>
                    <a:pt x="76845" y="188008"/>
                    <a:pt x="98038" y="236843"/>
                    <a:pt x="118689" y="285801"/>
                  </a:cubicBezTo>
                  <a:cubicBezTo>
                    <a:pt x="139596" y="335370"/>
                    <a:pt x="156084" y="386338"/>
                    <a:pt x="170228" y="438154"/>
                  </a:cubicBezTo>
                  <a:cubicBezTo>
                    <a:pt x="170990" y="440954"/>
                    <a:pt x="172057" y="443678"/>
                    <a:pt x="173048" y="446402"/>
                  </a:cubicBezTo>
                  <a:cubicBezTo>
                    <a:pt x="173124" y="446612"/>
                    <a:pt x="173781" y="446612"/>
                    <a:pt x="174200" y="4467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5"/>
            <p:cNvSpPr/>
            <p:nvPr/>
          </p:nvSpPr>
          <p:spPr>
            <a:xfrm rot="10800000" flipH="1">
              <a:off x="851474" y="-352563"/>
              <a:ext cx="329214" cy="1042039"/>
            </a:xfrm>
            <a:custGeom>
              <a:avLst/>
              <a:gdLst/>
              <a:ahLst/>
              <a:cxnLst/>
              <a:rect l="l" t="t" r="r" b="b"/>
              <a:pathLst>
                <a:path w="598570" h="1869129" extrusionOk="0">
                  <a:moveTo>
                    <a:pt x="174181" y="446669"/>
                  </a:moveTo>
                  <a:cubicBezTo>
                    <a:pt x="177334" y="444574"/>
                    <a:pt x="175982" y="441392"/>
                    <a:pt x="176029" y="438601"/>
                  </a:cubicBezTo>
                  <a:cubicBezTo>
                    <a:pt x="176324" y="421390"/>
                    <a:pt x="176572" y="404169"/>
                    <a:pt x="176810" y="386957"/>
                  </a:cubicBezTo>
                  <a:cubicBezTo>
                    <a:pt x="176848" y="384004"/>
                    <a:pt x="177172" y="380975"/>
                    <a:pt x="176639" y="378118"/>
                  </a:cubicBezTo>
                  <a:cubicBezTo>
                    <a:pt x="167818" y="331550"/>
                    <a:pt x="172419" y="284754"/>
                    <a:pt x="176772" y="238424"/>
                  </a:cubicBezTo>
                  <a:cubicBezTo>
                    <a:pt x="180306" y="200724"/>
                    <a:pt x="192212" y="164282"/>
                    <a:pt x="208081" y="129610"/>
                  </a:cubicBezTo>
                  <a:cubicBezTo>
                    <a:pt x="227569" y="87053"/>
                    <a:pt x="252191" y="47172"/>
                    <a:pt x="273546" y="5585"/>
                  </a:cubicBezTo>
                  <a:cubicBezTo>
                    <a:pt x="275080" y="2595"/>
                    <a:pt x="276566" y="-1235"/>
                    <a:pt x="281071" y="385"/>
                  </a:cubicBezTo>
                  <a:cubicBezTo>
                    <a:pt x="285433" y="1957"/>
                    <a:pt x="284185" y="5957"/>
                    <a:pt x="283995" y="9281"/>
                  </a:cubicBezTo>
                  <a:cubicBezTo>
                    <a:pt x="283738" y="13701"/>
                    <a:pt x="283680" y="18168"/>
                    <a:pt x="282928" y="22511"/>
                  </a:cubicBezTo>
                  <a:cubicBezTo>
                    <a:pt x="273451" y="76766"/>
                    <a:pt x="268574" y="131839"/>
                    <a:pt x="253581" y="185113"/>
                  </a:cubicBezTo>
                  <a:cubicBezTo>
                    <a:pt x="239789" y="234109"/>
                    <a:pt x="219177" y="280401"/>
                    <a:pt x="197870" y="326378"/>
                  </a:cubicBezTo>
                  <a:cubicBezTo>
                    <a:pt x="192155" y="338703"/>
                    <a:pt x="188745" y="350972"/>
                    <a:pt x="187659" y="364440"/>
                  </a:cubicBezTo>
                  <a:cubicBezTo>
                    <a:pt x="182220" y="432220"/>
                    <a:pt x="186745" y="499114"/>
                    <a:pt x="204090" y="565017"/>
                  </a:cubicBezTo>
                  <a:cubicBezTo>
                    <a:pt x="208795" y="582886"/>
                    <a:pt x="212976" y="600898"/>
                    <a:pt x="217434" y="618986"/>
                  </a:cubicBezTo>
                  <a:cubicBezTo>
                    <a:pt x="221082" y="617586"/>
                    <a:pt x="221301" y="615576"/>
                    <a:pt x="221330" y="613604"/>
                  </a:cubicBezTo>
                  <a:cubicBezTo>
                    <a:pt x="221997" y="554140"/>
                    <a:pt x="241351" y="499657"/>
                    <a:pt x="265878" y="446583"/>
                  </a:cubicBezTo>
                  <a:cubicBezTo>
                    <a:pt x="282242" y="411189"/>
                    <a:pt x="302159" y="377803"/>
                    <a:pt x="324371" y="345818"/>
                  </a:cubicBezTo>
                  <a:cubicBezTo>
                    <a:pt x="348232" y="311462"/>
                    <a:pt x="372473" y="277372"/>
                    <a:pt x="396657" y="243244"/>
                  </a:cubicBezTo>
                  <a:cubicBezTo>
                    <a:pt x="399943" y="238605"/>
                    <a:pt x="402953" y="231404"/>
                    <a:pt x="409925" y="233805"/>
                  </a:cubicBezTo>
                  <a:cubicBezTo>
                    <a:pt x="417107" y="236271"/>
                    <a:pt x="415021" y="243748"/>
                    <a:pt x="414049" y="249349"/>
                  </a:cubicBezTo>
                  <a:cubicBezTo>
                    <a:pt x="404162" y="305956"/>
                    <a:pt x="400829" y="363687"/>
                    <a:pt x="381969" y="418761"/>
                  </a:cubicBezTo>
                  <a:cubicBezTo>
                    <a:pt x="360509" y="481435"/>
                    <a:pt x="327391" y="536347"/>
                    <a:pt x="279718" y="582315"/>
                  </a:cubicBezTo>
                  <a:cubicBezTo>
                    <a:pt x="262621" y="598793"/>
                    <a:pt x="247495" y="616748"/>
                    <a:pt x="234531" y="636645"/>
                  </a:cubicBezTo>
                  <a:cubicBezTo>
                    <a:pt x="228245" y="646294"/>
                    <a:pt x="226521" y="655457"/>
                    <a:pt x="229636" y="667116"/>
                  </a:cubicBezTo>
                  <a:cubicBezTo>
                    <a:pt x="242485" y="715122"/>
                    <a:pt x="254096" y="763461"/>
                    <a:pt x="266469" y="811600"/>
                  </a:cubicBezTo>
                  <a:cubicBezTo>
                    <a:pt x="275298" y="845919"/>
                    <a:pt x="284700" y="880095"/>
                    <a:pt x="293720" y="914366"/>
                  </a:cubicBezTo>
                  <a:cubicBezTo>
                    <a:pt x="300616" y="940550"/>
                    <a:pt x="306569" y="966953"/>
                    <a:pt x="311132" y="993652"/>
                  </a:cubicBezTo>
                  <a:cubicBezTo>
                    <a:pt x="311532" y="995995"/>
                    <a:pt x="312608" y="998224"/>
                    <a:pt x="313370" y="1000519"/>
                  </a:cubicBezTo>
                  <a:cubicBezTo>
                    <a:pt x="317285" y="1000196"/>
                    <a:pt x="316656" y="997081"/>
                    <a:pt x="316751" y="995185"/>
                  </a:cubicBezTo>
                  <a:cubicBezTo>
                    <a:pt x="320933" y="904650"/>
                    <a:pt x="356414" y="824393"/>
                    <a:pt x="397980" y="746059"/>
                  </a:cubicBezTo>
                  <a:cubicBezTo>
                    <a:pt x="415992" y="712112"/>
                    <a:pt x="438900" y="681079"/>
                    <a:pt x="456426" y="646866"/>
                  </a:cubicBezTo>
                  <a:cubicBezTo>
                    <a:pt x="459341" y="641170"/>
                    <a:pt x="462236" y="635464"/>
                    <a:pt x="465389" y="629902"/>
                  </a:cubicBezTo>
                  <a:cubicBezTo>
                    <a:pt x="466913" y="627206"/>
                    <a:pt x="469475" y="625482"/>
                    <a:pt x="472761" y="626196"/>
                  </a:cubicBezTo>
                  <a:cubicBezTo>
                    <a:pt x="476057" y="626920"/>
                    <a:pt x="477552" y="629597"/>
                    <a:pt x="477829" y="632673"/>
                  </a:cubicBezTo>
                  <a:cubicBezTo>
                    <a:pt x="478267" y="637560"/>
                    <a:pt x="478705" y="642503"/>
                    <a:pt x="478467" y="647390"/>
                  </a:cubicBezTo>
                  <a:cubicBezTo>
                    <a:pt x="476962" y="678841"/>
                    <a:pt x="476038" y="710340"/>
                    <a:pt x="473447" y="741706"/>
                  </a:cubicBezTo>
                  <a:cubicBezTo>
                    <a:pt x="470275" y="780130"/>
                    <a:pt x="460874" y="817392"/>
                    <a:pt x="448644" y="853882"/>
                  </a:cubicBezTo>
                  <a:cubicBezTo>
                    <a:pt x="440824" y="877209"/>
                    <a:pt x="432432" y="900354"/>
                    <a:pt x="423993" y="923472"/>
                  </a:cubicBezTo>
                  <a:cubicBezTo>
                    <a:pt x="411906" y="956561"/>
                    <a:pt x="395523" y="987175"/>
                    <a:pt x="372034" y="1013797"/>
                  </a:cubicBezTo>
                  <a:cubicBezTo>
                    <a:pt x="358661" y="1028951"/>
                    <a:pt x="349270" y="1047249"/>
                    <a:pt x="336344" y="1062575"/>
                  </a:cubicBezTo>
                  <a:cubicBezTo>
                    <a:pt x="326010" y="1074834"/>
                    <a:pt x="324457" y="1086368"/>
                    <a:pt x="327019" y="1101418"/>
                  </a:cubicBezTo>
                  <a:cubicBezTo>
                    <a:pt x="345545" y="1210098"/>
                    <a:pt x="347107" y="1319712"/>
                    <a:pt x="343840" y="1429544"/>
                  </a:cubicBezTo>
                  <a:cubicBezTo>
                    <a:pt x="343669" y="1435316"/>
                    <a:pt x="342031" y="1441108"/>
                    <a:pt x="343507" y="1446813"/>
                  </a:cubicBezTo>
                  <a:cubicBezTo>
                    <a:pt x="347460" y="1447985"/>
                    <a:pt x="347965" y="1444841"/>
                    <a:pt x="348793" y="1442965"/>
                  </a:cubicBezTo>
                  <a:cubicBezTo>
                    <a:pt x="379750" y="1373194"/>
                    <a:pt x="426679" y="1314454"/>
                    <a:pt x="476562" y="1257771"/>
                  </a:cubicBezTo>
                  <a:cubicBezTo>
                    <a:pt x="508413" y="1221575"/>
                    <a:pt x="540351" y="1185447"/>
                    <a:pt x="572364" y="1149395"/>
                  </a:cubicBezTo>
                  <a:cubicBezTo>
                    <a:pt x="576755" y="1144461"/>
                    <a:pt x="580994" y="1135870"/>
                    <a:pt x="588633" y="1139546"/>
                  </a:cubicBezTo>
                  <a:cubicBezTo>
                    <a:pt x="597863" y="1143985"/>
                    <a:pt x="591005" y="1152500"/>
                    <a:pt x="590081" y="1159263"/>
                  </a:cubicBezTo>
                  <a:cubicBezTo>
                    <a:pt x="585671" y="1191448"/>
                    <a:pt x="577736" y="1223043"/>
                    <a:pt x="572907" y="1255094"/>
                  </a:cubicBezTo>
                  <a:cubicBezTo>
                    <a:pt x="561963" y="1327684"/>
                    <a:pt x="523844" y="1383710"/>
                    <a:pt x="469799" y="1430506"/>
                  </a:cubicBezTo>
                  <a:cubicBezTo>
                    <a:pt x="433909" y="1461577"/>
                    <a:pt x="393256" y="1485723"/>
                    <a:pt x="352127" y="1508954"/>
                  </a:cubicBezTo>
                  <a:cubicBezTo>
                    <a:pt x="340897" y="1515288"/>
                    <a:pt x="335878" y="1522747"/>
                    <a:pt x="334268" y="1536015"/>
                  </a:cubicBezTo>
                  <a:cubicBezTo>
                    <a:pt x="327791" y="1589317"/>
                    <a:pt x="316704" y="1641819"/>
                    <a:pt x="303074" y="1693758"/>
                  </a:cubicBezTo>
                  <a:cubicBezTo>
                    <a:pt x="301949" y="1698035"/>
                    <a:pt x="300911" y="1702331"/>
                    <a:pt x="300016" y="1706655"/>
                  </a:cubicBezTo>
                  <a:cubicBezTo>
                    <a:pt x="299845" y="1707465"/>
                    <a:pt x="300559" y="1708465"/>
                    <a:pt x="301102" y="1710094"/>
                  </a:cubicBezTo>
                  <a:cubicBezTo>
                    <a:pt x="309674" y="1709551"/>
                    <a:pt x="316123" y="1703617"/>
                    <a:pt x="323286" y="1700016"/>
                  </a:cubicBezTo>
                  <a:cubicBezTo>
                    <a:pt x="350946" y="1686110"/>
                    <a:pt x="379359" y="1673594"/>
                    <a:pt x="405658" y="1657049"/>
                  </a:cubicBezTo>
                  <a:cubicBezTo>
                    <a:pt x="420279" y="1647848"/>
                    <a:pt x="433795" y="1637247"/>
                    <a:pt x="446234" y="1625255"/>
                  </a:cubicBezTo>
                  <a:cubicBezTo>
                    <a:pt x="449073" y="1622521"/>
                    <a:pt x="451882" y="1619768"/>
                    <a:pt x="454854" y="1617187"/>
                  </a:cubicBezTo>
                  <a:cubicBezTo>
                    <a:pt x="457826" y="1614596"/>
                    <a:pt x="461074" y="1611634"/>
                    <a:pt x="465322" y="1613339"/>
                  </a:cubicBezTo>
                  <a:cubicBezTo>
                    <a:pt x="470409" y="1615377"/>
                    <a:pt x="470085" y="1620244"/>
                    <a:pt x="469989" y="1624712"/>
                  </a:cubicBezTo>
                  <a:cubicBezTo>
                    <a:pt x="469161" y="1666079"/>
                    <a:pt x="447320" y="1696197"/>
                    <a:pt x="416754" y="1720686"/>
                  </a:cubicBezTo>
                  <a:cubicBezTo>
                    <a:pt x="403010" y="1731696"/>
                    <a:pt x="385322" y="1735459"/>
                    <a:pt x="367863" y="1734402"/>
                  </a:cubicBezTo>
                  <a:cubicBezTo>
                    <a:pt x="343612" y="1732935"/>
                    <a:pt x="319876" y="1738535"/>
                    <a:pt x="295787" y="1737859"/>
                  </a:cubicBezTo>
                  <a:cubicBezTo>
                    <a:pt x="292291" y="1737764"/>
                    <a:pt x="290167" y="1739117"/>
                    <a:pt x="289110" y="1742288"/>
                  </a:cubicBezTo>
                  <a:cubicBezTo>
                    <a:pt x="287557" y="1746956"/>
                    <a:pt x="286014" y="1751632"/>
                    <a:pt x="284623" y="1756357"/>
                  </a:cubicBezTo>
                  <a:cubicBezTo>
                    <a:pt x="273860" y="1792799"/>
                    <a:pt x="258906" y="1827623"/>
                    <a:pt x="243742" y="1862370"/>
                  </a:cubicBezTo>
                  <a:cubicBezTo>
                    <a:pt x="242818" y="1864484"/>
                    <a:pt x="242285" y="1867075"/>
                    <a:pt x="239256" y="1867894"/>
                  </a:cubicBezTo>
                  <a:cubicBezTo>
                    <a:pt x="230531" y="1861560"/>
                    <a:pt x="232827" y="1854074"/>
                    <a:pt x="236637" y="1845939"/>
                  </a:cubicBezTo>
                  <a:cubicBezTo>
                    <a:pt x="263478" y="1788646"/>
                    <a:pt x="281756" y="1728401"/>
                    <a:pt x="297911" y="1667431"/>
                  </a:cubicBezTo>
                  <a:cubicBezTo>
                    <a:pt x="301454" y="1654058"/>
                    <a:pt x="301102" y="1654382"/>
                    <a:pt x="290243" y="1646133"/>
                  </a:cubicBezTo>
                  <a:cubicBezTo>
                    <a:pt x="265735" y="1627512"/>
                    <a:pt x="246495" y="1603747"/>
                    <a:pt x="227350" y="1579992"/>
                  </a:cubicBezTo>
                  <a:cubicBezTo>
                    <a:pt x="197536" y="1542987"/>
                    <a:pt x="178401" y="1500630"/>
                    <a:pt x="165418" y="1455205"/>
                  </a:cubicBezTo>
                  <a:cubicBezTo>
                    <a:pt x="158113" y="1429630"/>
                    <a:pt x="151731" y="1403846"/>
                    <a:pt x="146787" y="1377709"/>
                  </a:cubicBezTo>
                  <a:cubicBezTo>
                    <a:pt x="146425" y="1375776"/>
                    <a:pt x="145901" y="1373861"/>
                    <a:pt x="145683" y="1371909"/>
                  </a:cubicBezTo>
                  <a:cubicBezTo>
                    <a:pt x="145206" y="1367775"/>
                    <a:pt x="145739" y="1363908"/>
                    <a:pt x="150054" y="1361945"/>
                  </a:cubicBezTo>
                  <a:cubicBezTo>
                    <a:pt x="153702" y="1360288"/>
                    <a:pt x="156779" y="1361917"/>
                    <a:pt x="159446" y="1364336"/>
                  </a:cubicBezTo>
                  <a:cubicBezTo>
                    <a:pt x="161265" y="1365984"/>
                    <a:pt x="163085" y="1367699"/>
                    <a:pt x="164542" y="1369661"/>
                  </a:cubicBezTo>
                  <a:cubicBezTo>
                    <a:pt x="190974" y="1405141"/>
                    <a:pt x="220825" y="1438041"/>
                    <a:pt x="243818" y="1476150"/>
                  </a:cubicBezTo>
                  <a:cubicBezTo>
                    <a:pt x="265259" y="1511678"/>
                    <a:pt x="284319" y="1548207"/>
                    <a:pt x="296635" y="1587993"/>
                  </a:cubicBezTo>
                  <a:cubicBezTo>
                    <a:pt x="299225" y="1596375"/>
                    <a:pt x="302169" y="1604652"/>
                    <a:pt x="304778" y="1612482"/>
                  </a:cubicBezTo>
                  <a:cubicBezTo>
                    <a:pt x="311827" y="1612196"/>
                    <a:pt x="311189" y="1607738"/>
                    <a:pt x="311751" y="1604824"/>
                  </a:cubicBezTo>
                  <a:cubicBezTo>
                    <a:pt x="315789" y="1584059"/>
                    <a:pt x="320514" y="1563361"/>
                    <a:pt x="323171" y="1542397"/>
                  </a:cubicBezTo>
                  <a:cubicBezTo>
                    <a:pt x="329096" y="1495534"/>
                    <a:pt x="332706" y="1448433"/>
                    <a:pt x="335963" y="1401293"/>
                  </a:cubicBezTo>
                  <a:cubicBezTo>
                    <a:pt x="336944" y="1387149"/>
                    <a:pt x="330686" y="1376547"/>
                    <a:pt x="321028" y="1369766"/>
                  </a:cubicBezTo>
                  <a:cubicBezTo>
                    <a:pt x="299473" y="1354602"/>
                    <a:pt x="281509" y="1335780"/>
                    <a:pt x="262792" y="1317683"/>
                  </a:cubicBezTo>
                  <a:cubicBezTo>
                    <a:pt x="239808" y="1295451"/>
                    <a:pt x="217539" y="1272572"/>
                    <a:pt x="196679" y="1248217"/>
                  </a:cubicBezTo>
                  <a:cubicBezTo>
                    <a:pt x="152121" y="1196201"/>
                    <a:pt x="124975" y="1135832"/>
                    <a:pt x="107621" y="1070252"/>
                  </a:cubicBezTo>
                  <a:cubicBezTo>
                    <a:pt x="95657" y="1025018"/>
                    <a:pt x="85904" y="979317"/>
                    <a:pt x="76579" y="933501"/>
                  </a:cubicBezTo>
                  <a:cubicBezTo>
                    <a:pt x="75426" y="927844"/>
                    <a:pt x="72150" y="920548"/>
                    <a:pt x="78550" y="917328"/>
                  </a:cubicBezTo>
                  <a:cubicBezTo>
                    <a:pt x="86237" y="913461"/>
                    <a:pt x="89218" y="921548"/>
                    <a:pt x="92904" y="926482"/>
                  </a:cubicBezTo>
                  <a:cubicBezTo>
                    <a:pt x="122918" y="966706"/>
                    <a:pt x="153398" y="1006587"/>
                    <a:pt x="182830" y="1047240"/>
                  </a:cubicBezTo>
                  <a:cubicBezTo>
                    <a:pt x="227645" y="1109152"/>
                    <a:pt x="266859" y="1174475"/>
                    <a:pt x="299540" y="1243645"/>
                  </a:cubicBezTo>
                  <a:cubicBezTo>
                    <a:pt x="310331" y="1266486"/>
                    <a:pt x="316904" y="1290699"/>
                    <a:pt x="323114" y="1315044"/>
                  </a:cubicBezTo>
                  <a:cubicBezTo>
                    <a:pt x="325772" y="1325474"/>
                    <a:pt x="328696" y="1335828"/>
                    <a:pt x="331915" y="1347744"/>
                  </a:cubicBezTo>
                  <a:cubicBezTo>
                    <a:pt x="337259" y="1342457"/>
                    <a:pt x="335449" y="1337514"/>
                    <a:pt x="335487" y="1333113"/>
                  </a:cubicBezTo>
                  <a:cubicBezTo>
                    <a:pt x="336125" y="1247779"/>
                    <a:pt x="328039" y="1163226"/>
                    <a:pt x="315256" y="1078872"/>
                  </a:cubicBezTo>
                  <a:cubicBezTo>
                    <a:pt x="305293" y="1013111"/>
                    <a:pt x="294034" y="947751"/>
                    <a:pt x="276737" y="883505"/>
                  </a:cubicBezTo>
                  <a:cubicBezTo>
                    <a:pt x="272136" y="866398"/>
                    <a:pt x="267288" y="849348"/>
                    <a:pt x="262564" y="832279"/>
                  </a:cubicBezTo>
                  <a:cubicBezTo>
                    <a:pt x="261611" y="828850"/>
                    <a:pt x="260306" y="825802"/>
                    <a:pt x="256439" y="824659"/>
                  </a:cubicBezTo>
                  <a:cubicBezTo>
                    <a:pt x="224559" y="815277"/>
                    <a:pt x="199289" y="794303"/>
                    <a:pt x="172286" y="776406"/>
                  </a:cubicBezTo>
                  <a:cubicBezTo>
                    <a:pt x="136167" y="752460"/>
                    <a:pt x="106068" y="722332"/>
                    <a:pt x="81293" y="686842"/>
                  </a:cubicBezTo>
                  <a:cubicBezTo>
                    <a:pt x="57195" y="652324"/>
                    <a:pt x="37898" y="615357"/>
                    <a:pt x="25277" y="575114"/>
                  </a:cubicBezTo>
                  <a:cubicBezTo>
                    <a:pt x="17180" y="549282"/>
                    <a:pt x="9608" y="523288"/>
                    <a:pt x="1807" y="497371"/>
                  </a:cubicBezTo>
                  <a:cubicBezTo>
                    <a:pt x="1379" y="495961"/>
                    <a:pt x="998" y="494532"/>
                    <a:pt x="626" y="493104"/>
                  </a:cubicBezTo>
                  <a:cubicBezTo>
                    <a:pt x="-146" y="490160"/>
                    <a:pt x="-707" y="486893"/>
                    <a:pt x="2122" y="485007"/>
                  </a:cubicBezTo>
                  <a:cubicBezTo>
                    <a:pt x="5665" y="482645"/>
                    <a:pt x="8656" y="484807"/>
                    <a:pt x="11123" y="487493"/>
                  </a:cubicBezTo>
                  <a:cubicBezTo>
                    <a:pt x="13113" y="489665"/>
                    <a:pt x="15152" y="491827"/>
                    <a:pt x="16895" y="494199"/>
                  </a:cubicBezTo>
                  <a:cubicBezTo>
                    <a:pt x="55652" y="546568"/>
                    <a:pt x="100153" y="593678"/>
                    <a:pt x="146787" y="639065"/>
                  </a:cubicBezTo>
                  <a:cubicBezTo>
                    <a:pt x="184640" y="675898"/>
                    <a:pt x="218063" y="716579"/>
                    <a:pt x="240894" y="764909"/>
                  </a:cubicBezTo>
                  <a:cubicBezTo>
                    <a:pt x="241209" y="765566"/>
                    <a:pt x="242247" y="765881"/>
                    <a:pt x="243828" y="766957"/>
                  </a:cubicBezTo>
                  <a:cubicBezTo>
                    <a:pt x="244399" y="760432"/>
                    <a:pt x="242914" y="754765"/>
                    <a:pt x="241466" y="749174"/>
                  </a:cubicBezTo>
                  <a:cubicBezTo>
                    <a:pt x="229979" y="704873"/>
                    <a:pt x="218358" y="660601"/>
                    <a:pt x="206909" y="616290"/>
                  </a:cubicBezTo>
                  <a:cubicBezTo>
                    <a:pt x="201861" y="596755"/>
                    <a:pt x="197032" y="577162"/>
                    <a:pt x="192298" y="557550"/>
                  </a:cubicBezTo>
                  <a:cubicBezTo>
                    <a:pt x="191002" y="552187"/>
                    <a:pt x="189440" y="547349"/>
                    <a:pt x="184964" y="543538"/>
                  </a:cubicBezTo>
                  <a:cubicBezTo>
                    <a:pt x="155026" y="518088"/>
                    <a:pt x="132624" y="486369"/>
                    <a:pt x="110516" y="454299"/>
                  </a:cubicBezTo>
                  <a:cubicBezTo>
                    <a:pt x="64787" y="387967"/>
                    <a:pt x="44336" y="314453"/>
                    <a:pt x="46432" y="234281"/>
                  </a:cubicBezTo>
                  <a:cubicBezTo>
                    <a:pt x="47280" y="201810"/>
                    <a:pt x="48432" y="169358"/>
                    <a:pt x="50975" y="136983"/>
                  </a:cubicBezTo>
                  <a:cubicBezTo>
                    <a:pt x="51299" y="132801"/>
                    <a:pt x="50604" y="126820"/>
                    <a:pt x="56595" y="126543"/>
                  </a:cubicBezTo>
                  <a:cubicBezTo>
                    <a:pt x="62310" y="126277"/>
                    <a:pt x="62577" y="132163"/>
                    <a:pt x="63634" y="136278"/>
                  </a:cubicBezTo>
                  <a:cubicBezTo>
                    <a:pt x="76845" y="188008"/>
                    <a:pt x="98038" y="236843"/>
                    <a:pt x="118689" y="285801"/>
                  </a:cubicBezTo>
                  <a:cubicBezTo>
                    <a:pt x="139596" y="335370"/>
                    <a:pt x="156084" y="386338"/>
                    <a:pt x="170228" y="438154"/>
                  </a:cubicBezTo>
                  <a:cubicBezTo>
                    <a:pt x="170990" y="440954"/>
                    <a:pt x="172057" y="443678"/>
                    <a:pt x="173048" y="446402"/>
                  </a:cubicBezTo>
                  <a:cubicBezTo>
                    <a:pt x="173124" y="446612"/>
                    <a:pt x="173781" y="446612"/>
                    <a:pt x="174200" y="4467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 name="Google Shape;50;p5"/>
          <p:cNvGrpSpPr/>
          <p:nvPr/>
        </p:nvGrpSpPr>
        <p:grpSpPr>
          <a:xfrm>
            <a:off x="-2310900" y="821600"/>
            <a:ext cx="14618625" cy="6975300"/>
            <a:chOff x="-2310900" y="821600"/>
            <a:chExt cx="14618625" cy="6975300"/>
          </a:xfrm>
        </p:grpSpPr>
        <p:pic>
          <p:nvPicPr>
            <p:cNvPr id="51" name="Google Shape;51;p5"/>
            <p:cNvPicPr preferRelativeResize="0"/>
            <p:nvPr/>
          </p:nvPicPr>
          <p:blipFill>
            <a:blip r:embed="rId2">
              <a:alphaModFix/>
            </a:blip>
            <a:stretch>
              <a:fillRect/>
            </a:stretch>
          </p:blipFill>
          <p:spPr>
            <a:xfrm>
              <a:off x="-2310900" y="3224900"/>
              <a:ext cx="4895850" cy="4572000"/>
            </a:xfrm>
            <a:prstGeom prst="rect">
              <a:avLst/>
            </a:prstGeom>
            <a:noFill/>
            <a:ln>
              <a:noFill/>
            </a:ln>
          </p:spPr>
        </p:pic>
        <p:pic>
          <p:nvPicPr>
            <p:cNvPr id="52" name="Google Shape;52;p5"/>
            <p:cNvPicPr preferRelativeResize="0"/>
            <p:nvPr/>
          </p:nvPicPr>
          <p:blipFill>
            <a:blip r:embed="rId2">
              <a:alphaModFix/>
            </a:blip>
            <a:stretch>
              <a:fillRect/>
            </a:stretch>
          </p:blipFill>
          <p:spPr>
            <a:xfrm rot="10800000">
              <a:off x="7411875" y="821600"/>
              <a:ext cx="4895850" cy="4572000"/>
            </a:xfrm>
            <a:prstGeom prst="rect">
              <a:avLst/>
            </a:prstGeom>
            <a:noFill/>
            <a:ln>
              <a:noFill/>
            </a:ln>
          </p:spPr>
        </p:pic>
      </p:grpSp>
      <p:pic>
        <p:nvPicPr>
          <p:cNvPr id="53" name="Google Shape;53;p5"/>
          <p:cNvPicPr preferRelativeResize="0"/>
          <p:nvPr/>
        </p:nvPicPr>
        <p:blipFill rotWithShape="1">
          <a:blip r:embed="rId3">
            <a:alphaModFix amt="30000"/>
          </a:blip>
          <a:srcRect l="69" t="7934" r="59" b="7925"/>
          <a:stretch/>
        </p:blipFill>
        <p:spPr>
          <a:xfrm>
            <a:off x="-7800" y="0"/>
            <a:ext cx="9159598" cy="5143501"/>
          </a:xfrm>
          <a:prstGeom prst="rect">
            <a:avLst/>
          </a:prstGeom>
          <a:noFill/>
          <a:ln>
            <a:noFill/>
          </a:ln>
        </p:spPr>
      </p:pic>
      <p:sp>
        <p:nvSpPr>
          <p:cNvPr id="54" name="Google Shape;54;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5" name="Google Shape;55;p5"/>
          <p:cNvSpPr txBox="1">
            <a:spLocks noGrp="1"/>
          </p:cNvSpPr>
          <p:nvPr>
            <p:ph type="subTitle" idx="1"/>
          </p:nvPr>
        </p:nvSpPr>
        <p:spPr>
          <a:xfrm>
            <a:off x="4751931" y="2828425"/>
            <a:ext cx="2442900" cy="1211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56" name="Google Shape;56;p5"/>
          <p:cNvSpPr txBox="1">
            <a:spLocks noGrp="1"/>
          </p:cNvSpPr>
          <p:nvPr>
            <p:ph type="subTitle" idx="2"/>
          </p:nvPr>
        </p:nvSpPr>
        <p:spPr>
          <a:xfrm>
            <a:off x="1949169" y="2828425"/>
            <a:ext cx="2442900" cy="1211100"/>
          </a:xfrm>
          <a:prstGeom prst="rect">
            <a:avLst/>
          </a:prstGeom>
        </p:spPr>
        <p:txBody>
          <a:bodyPr spcFirstLastPara="1" wrap="square" lIns="91425" tIns="91425" rIns="91425" bIns="91425" anchor="t" anchorCtr="0">
            <a:noAutofit/>
          </a:bodyPr>
          <a:lstStyle>
            <a:lvl1pPr lvl="0" algn="ctr" rtl="0">
              <a:lnSpc>
                <a:spcPct val="115000"/>
              </a:lnSpc>
              <a:spcBef>
                <a:spcPts val="0"/>
              </a:spcBef>
              <a:spcAft>
                <a:spcPts val="0"/>
              </a:spcAft>
              <a:buSzPts val="2800"/>
              <a:buNone/>
              <a:defRPr sz="1400" b="0"/>
            </a:lvl1pPr>
            <a:lvl2pPr lvl="1" algn="ctr" rtl="0">
              <a:lnSpc>
                <a:spcPct val="115000"/>
              </a:lnSpc>
              <a:spcBef>
                <a:spcPts val="0"/>
              </a:spcBef>
              <a:spcAft>
                <a:spcPts val="0"/>
              </a:spcAft>
              <a:buSzPts val="2800"/>
              <a:buNone/>
              <a:defRPr sz="2800"/>
            </a:lvl2pPr>
            <a:lvl3pPr lvl="2" algn="ctr" rtl="0">
              <a:lnSpc>
                <a:spcPct val="115000"/>
              </a:lnSpc>
              <a:spcBef>
                <a:spcPts val="0"/>
              </a:spcBef>
              <a:spcAft>
                <a:spcPts val="0"/>
              </a:spcAft>
              <a:buSzPts val="2800"/>
              <a:buNone/>
              <a:defRPr sz="2800"/>
            </a:lvl3pPr>
            <a:lvl4pPr lvl="3" algn="ctr" rtl="0">
              <a:lnSpc>
                <a:spcPct val="115000"/>
              </a:lnSpc>
              <a:spcBef>
                <a:spcPts val="0"/>
              </a:spcBef>
              <a:spcAft>
                <a:spcPts val="0"/>
              </a:spcAft>
              <a:buSzPts val="2800"/>
              <a:buNone/>
              <a:defRPr sz="2800"/>
            </a:lvl4pPr>
            <a:lvl5pPr lvl="4" algn="ctr" rtl="0">
              <a:lnSpc>
                <a:spcPct val="115000"/>
              </a:lnSpc>
              <a:spcBef>
                <a:spcPts val="0"/>
              </a:spcBef>
              <a:spcAft>
                <a:spcPts val="0"/>
              </a:spcAft>
              <a:buSzPts val="2800"/>
              <a:buNone/>
              <a:defRPr sz="2800"/>
            </a:lvl5pPr>
            <a:lvl6pPr lvl="5" algn="ctr" rtl="0">
              <a:lnSpc>
                <a:spcPct val="115000"/>
              </a:lnSpc>
              <a:spcBef>
                <a:spcPts val="0"/>
              </a:spcBef>
              <a:spcAft>
                <a:spcPts val="0"/>
              </a:spcAft>
              <a:buSzPts val="2800"/>
              <a:buNone/>
              <a:defRPr sz="2800"/>
            </a:lvl6pPr>
            <a:lvl7pPr lvl="6" algn="ctr" rtl="0">
              <a:lnSpc>
                <a:spcPct val="115000"/>
              </a:lnSpc>
              <a:spcBef>
                <a:spcPts val="0"/>
              </a:spcBef>
              <a:spcAft>
                <a:spcPts val="0"/>
              </a:spcAft>
              <a:buSzPts val="2800"/>
              <a:buNone/>
              <a:defRPr sz="2800"/>
            </a:lvl7pPr>
            <a:lvl8pPr lvl="7" algn="ctr" rtl="0">
              <a:lnSpc>
                <a:spcPct val="115000"/>
              </a:lnSpc>
              <a:spcBef>
                <a:spcPts val="0"/>
              </a:spcBef>
              <a:spcAft>
                <a:spcPts val="0"/>
              </a:spcAft>
              <a:buSzPts val="2800"/>
              <a:buNone/>
              <a:defRPr sz="2800"/>
            </a:lvl8pPr>
            <a:lvl9pPr lvl="8" algn="ctr" rtl="0">
              <a:lnSpc>
                <a:spcPct val="115000"/>
              </a:lnSpc>
              <a:spcBef>
                <a:spcPts val="0"/>
              </a:spcBef>
              <a:spcAft>
                <a:spcPts val="0"/>
              </a:spcAft>
              <a:buSzPts val="2800"/>
              <a:buNone/>
              <a:defRPr sz="2800"/>
            </a:lvl9pPr>
          </a:lstStyle>
          <a:p>
            <a:endParaRPr/>
          </a:p>
        </p:txBody>
      </p:sp>
      <p:sp>
        <p:nvSpPr>
          <p:cNvPr id="57" name="Google Shape;57;p5"/>
          <p:cNvSpPr txBox="1">
            <a:spLocks noGrp="1"/>
          </p:cNvSpPr>
          <p:nvPr>
            <p:ph type="subTitle" idx="3"/>
          </p:nvPr>
        </p:nvSpPr>
        <p:spPr>
          <a:xfrm>
            <a:off x="4751931" y="2509826"/>
            <a:ext cx="2442900" cy="41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
        <p:nvSpPr>
          <p:cNvPr id="58" name="Google Shape;58;p5"/>
          <p:cNvSpPr txBox="1">
            <a:spLocks noGrp="1"/>
          </p:cNvSpPr>
          <p:nvPr>
            <p:ph type="subTitle" idx="4"/>
          </p:nvPr>
        </p:nvSpPr>
        <p:spPr>
          <a:xfrm>
            <a:off x="1949169" y="2509826"/>
            <a:ext cx="2442900" cy="4149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2000">
                <a:latin typeface="Assistant ExtraBold"/>
                <a:ea typeface="Assistant ExtraBold"/>
                <a:cs typeface="Assistant ExtraBold"/>
                <a:sym typeface="Assistant ExtraBold"/>
              </a:defRPr>
            </a:lvl1pPr>
            <a:lvl2pPr lvl="1" algn="ctr" rtl="0">
              <a:lnSpc>
                <a:spcPct val="115000"/>
              </a:lnSpc>
              <a:spcBef>
                <a:spcPts val="0"/>
              </a:spcBef>
              <a:spcAft>
                <a:spcPts val="0"/>
              </a:spcAft>
              <a:buSzPts val="2400"/>
              <a:buFont typeface="DM Sans"/>
              <a:buNone/>
              <a:defRPr sz="2400" b="1">
                <a:latin typeface="DM Sans"/>
                <a:ea typeface="DM Sans"/>
                <a:cs typeface="DM Sans"/>
                <a:sym typeface="DM Sans"/>
              </a:defRPr>
            </a:lvl2pPr>
            <a:lvl3pPr lvl="2" algn="ctr" rtl="0">
              <a:lnSpc>
                <a:spcPct val="115000"/>
              </a:lnSpc>
              <a:spcBef>
                <a:spcPts val="0"/>
              </a:spcBef>
              <a:spcAft>
                <a:spcPts val="0"/>
              </a:spcAft>
              <a:buSzPts val="2400"/>
              <a:buFont typeface="DM Sans"/>
              <a:buNone/>
              <a:defRPr sz="2400" b="1">
                <a:latin typeface="DM Sans"/>
                <a:ea typeface="DM Sans"/>
                <a:cs typeface="DM Sans"/>
                <a:sym typeface="DM Sans"/>
              </a:defRPr>
            </a:lvl3pPr>
            <a:lvl4pPr lvl="3" algn="ctr" rtl="0">
              <a:lnSpc>
                <a:spcPct val="115000"/>
              </a:lnSpc>
              <a:spcBef>
                <a:spcPts val="0"/>
              </a:spcBef>
              <a:spcAft>
                <a:spcPts val="0"/>
              </a:spcAft>
              <a:buSzPts val="2400"/>
              <a:buFont typeface="DM Sans"/>
              <a:buNone/>
              <a:defRPr sz="2400" b="1">
                <a:latin typeface="DM Sans"/>
                <a:ea typeface="DM Sans"/>
                <a:cs typeface="DM Sans"/>
                <a:sym typeface="DM Sans"/>
              </a:defRPr>
            </a:lvl4pPr>
            <a:lvl5pPr lvl="4" algn="ctr" rtl="0">
              <a:lnSpc>
                <a:spcPct val="115000"/>
              </a:lnSpc>
              <a:spcBef>
                <a:spcPts val="0"/>
              </a:spcBef>
              <a:spcAft>
                <a:spcPts val="0"/>
              </a:spcAft>
              <a:buSzPts val="2400"/>
              <a:buFont typeface="DM Sans"/>
              <a:buNone/>
              <a:defRPr sz="2400" b="1">
                <a:latin typeface="DM Sans"/>
                <a:ea typeface="DM Sans"/>
                <a:cs typeface="DM Sans"/>
                <a:sym typeface="DM Sans"/>
              </a:defRPr>
            </a:lvl5pPr>
            <a:lvl6pPr lvl="5" algn="ctr" rtl="0">
              <a:lnSpc>
                <a:spcPct val="115000"/>
              </a:lnSpc>
              <a:spcBef>
                <a:spcPts val="0"/>
              </a:spcBef>
              <a:spcAft>
                <a:spcPts val="0"/>
              </a:spcAft>
              <a:buSzPts val="2400"/>
              <a:buFont typeface="DM Sans"/>
              <a:buNone/>
              <a:defRPr sz="2400" b="1">
                <a:latin typeface="DM Sans"/>
                <a:ea typeface="DM Sans"/>
                <a:cs typeface="DM Sans"/>
                <a:sym typeface="DM Sans"/>
              </a:defRPr>
            </a:lvl6pPr>
            <a:lvl7pPr lvl="6" algn="ctr" rtl="0">
              <a:lnSpc>
                <a:spcPct val="115000"/>
              </a:lnSpc>
              <a:spcBef>
                <a:spcPts val="0"/>
              </a:spcBef>
              <a:spcAft>
                <a:spcPts val="0"/>
              </a:spcAft>
              <a:buSzPts val="2400"/>
              <a:buFont typeface="DM Sans"/>
              <a:buNone/>
              <a:defRPr sz="2400" b="1">
                <a:latin typeface="DM Sans"/>
                <a:ea typeface="DM Sans"/>
                <a:cs typeface="DM Sans"/>
                <a:sym typeface="DM Sans"/>
              </a:defRPr>
            </a:lvl7pPr>
            <a:lvl8pPr lvl="7" algn="ctr" rtl="0">
              <a:lnSpc>
                <a:spcPct val="115000"/>
              </a:lnSpc>
              <a:spcBef>
                <a:spcPts val="0"/>
              </a:spcBef>
              <a:spcAft>
                <a:spcPts val="0"/>
              </a:spcAft>
              <a:buSzPts val="2400"/>
              <a:buFont typeface="DM Sans"/>
              <a:buNone/>
              <a:defRPr sz="2400" b="1">
                <a:latin typeface="DM Sans"/>
                <a:ea typeface="DM Sans"/>
                <a:cs typeface="DM Sans"/>
                <a:sym typeface="DM Sans"/>
              </a:defRPr>
            </a:lvl8pPr>
            <a:lvl9pPr lvl="8" algn="ctr" rtl="0">
              <a:lnSpc>
                <a:spcPct val="115000"/>
              </a:lnSpc>
              <a:spcBef>
                <a:spcPts val="0"/>
              </a:spcBef>
              <a:spcAft>
                <a:spcPts val="0"/>
              </a:spcAft>
              <a:buSzPts val="2400"/>
              <a:buFont typeface="DM Sans"/>
              <a:buNone/>
              <a:defRPr sz="2400" b="1">
                <a:latin typeface="DM Sans"/>
                <a:ea typeface="DM Sans"/>
                <a:cs typeface="DM Sans"/>
                <a:sym typeface="DM Sans"/>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6"/>
          <p:cNvSpPr/>
          <p:nvPr/>
        </p:nvSpPr>
        <p:spPr>
          <a:xfrm rot="10800000" flipH="1">
            <a:off x="254448" y="-61693"/>
            <a:ext cx="430970" cy="1359791"/>
          </a:xfrm>
          <a:custGeom>
            <a:avLst/>
            <a:gdLst/>
            <a:ahLst/>
            <a:cxnLst/>
            <a:rect l="l" t="t" r="r" b="b"/>
            <a:pathLst>
              <a:path w="598570" h="1869129" extrusionOk="0">
                <a:moveTo>
                  <a:pt x="174181" y="446669"/>
                </a:moveTo>
                <a:cubicBezTo>
                  <a:pt x="177334" y="444574"/>
                  <a:pt x="175982" y="441392"/>
                  <a:pt x="176029" y="438601"/>
                </a:cubicBezTo>
                <a:cubicBezTo>
                  <a:pt x="176324" y="421390"/>
                  <a:pt x="176572" y="404169"/>
                  <a:pt x="176810" y="386957"/>
                </a:cubicBezTo>
                <a:cubicBezTo>
                  <a:pt x="176848" y="384004"/>
                  <a:pt x="177172" y="380975"/>
                  <a:pt x="176639" y="378118"/>
                </a:cubicBezTo>
                <a:cubicBezTo>
                  <a:pt x="167818" y="331550"/>
                  <a:pt x="172419" y="284754"/>
                  <a:pt x="176772" y="238424"/>
                </a:cubicBezTo>
                <a:cubicBezTo>
                  <a:pt x="180306" y="200724"/>
                  <a:pt x="192212" y="164282"/>
                  <a:pt x="208081" y="129610"/>
                </a:cubicBezTo>
                <a:cubicBezTo>
                  <a:pt x="227569" y="87053"/>
                  <a:pt x="252191" y="47172"/>
                  <a:pt x="273546" y="5585"/>
                </a:cubicBezTo>
                <a:cubicBezTo>
                  <a:pt x="275080" y="2595"/>
                  <a:pt x="276566" y="-1235"/>
                  <a:pt x="281071" y="385"/>
                </a:cubicBezTo>
                <a:cubicBezTo>
                  <a:pt x="285433" y="1957"/>
                  <a:pt x="284185" y="5957"/>
                  <a:pt x="283995" y="9281"/>
                </a:cubicBezTo>
                <a:cubicBezTo>
                  <a:pt x="283738" y="13701"/>
                  <a:pt x="283680" y="18168"/>
                  <a:pt x="282928" y="22511"/>
                </a:cubicBezTo>
                <a:cubicBezTo>
                  <a:pt x="273451" y="76766"/>
                  <a:pt x="268574" y="131839"/>
                  <a:pt x="253581" y="185113"/>
                </a:cubicBezTo>
                <a:cubicBezTo>
                  <a:pt x="239789" y="234109"/>
                  <a:pt x="219177" y="280401"/>
                  <a:pt x="197870" y="326378"/>
                </a:cubicBezTo>
                <a:cubicBezTo>
                  <a:pt x="192155" y="338703"/>
                  <a:pt x="188745" y="350972"/>
                  <a:pt x="187659" y="364440"/>
                </a:cubicBezTo>
                <a:cubicBezTo>
                  <a:pt x="182220" y="432220"/>
                  <a:pt x="186745" y="499114"/>
                  <a:pt x="204090" y="565017"/>
                </a:cubicBezTo>
                <a:cubicBezTo>
                  <a:pt x="208795" y="582886"/>
                  <a:pt x="212976" y="600898"/>
                  <a:pt x="217434" y="618986"/>
                </a:cubicBezTo>
                <a:cubicBezTo>
                  <a:pt x="221082" y="617586"/>
                  <a:pt x="221301" y="615576"/>
                  <a:pt x="221330" y="613604"/>
                </a:cubicBezTo>
                <a:cubicBezTo>
                  <a:pt x="221997" y="554140"/>
                  <a:pt x="241351" y="499657"/>
                  <a:pt x="265878" y="446583"/>
                </a:cubicBezTo>
                <a:cubicBezTo>
                  <a:pt x="282242" y="411189"/>
                  <a:pt x="302159" y="377803"/>
                  <a:pt x="324371" y="345818"/>
                </a:cubicBezTo>
                <a:cubicBezTo>
                  <a:pt x="348232" y="311462"/>
                  <a:pt x="372473" y="277372"/>
                  <a:pt x="396657" y="243244"/>
                </a:cubicBezTo>
                <a:cubicBezTo>
                  <a:pt x="399943" y="238605"/>
                  <a:pt x="402953" y="231404"/>
                  <a:pt x="409925" y="233805"/>
                </a:cubicBezTo>
                <a:cubicBezTo>
                  <a:pt x="417107" y="236271"/>
                  <a:pt x="415021" y="243748"/>
                  <a:pt x="414049" y="249349"/>
                </a:cubicBezTo>
                <a:cubicBezTo>
                  <a:pt x="404162" y="305956"/>
                  <a:pt x="400829" y="363687"/>
                  <a:pt x="381969" y="418761"/>
                </a:cubicBezTo>
                <a:cubicBezTo>
                  <a:pt x="360509" y="481435"/>
                  <a:pt x="327391" y="536347"/>
                  <a:pt x="279718" y="582315"/>
                </a:cubicBezTo>
                <a:cubicBezTo>
                  <a:pt x="262621" y="598793"/>
                  <a:pt x="247495" y="616748"/>
                  <a:pt x="234531" y="636645"/>
                </a:cubicBezTo>
                <a:cubicBezTo>
                  <a:pt x="228245" y="646294"/>
                  <a:pt x="226521" y="655457"/>
                  <a:pt x="229636" y="667116"/>
                </a:cubicBezTo>
                <a:cubicBezTo>
                  <a:pt x="242485" y="715122"/>
                  <a:pt x="254096" y="763461"/>
                  <a:pt x="266469" y="811600"/>
                </a:cubicBezTo>
                <a:cubicBezTo>
                  <a:pt x="275298" y="845919"/>
                  <a:pt x="284700" y="880095"/>
                  <a:pt x="293720" y="914366"/>
                </a:cubicBezTo>
                <a:cubicBezTo>
                  <a:pt x="300616" y="940550"/>
                  <a:pt x="306569" y="966953"/>
                  <a:pt x="311132" y="993652"/>
                </a:cubicBezTo>
                <a:cubicBezTo>
                  <a:pt x="311532" y="995995"/>
                  <a:pt x="312608" y="998224"/>
                  <a:pt x="313370" y="1000519"/>
                </a:cubicBezTo>
                <a:cubicBezTo>
                  <a:pt x="317285" y="1000196"/>
                  <a:pt x="316656" y="997081"/>
                  <a:pt x="316751" y="995185"/>
                </a:cubicBezTo>
                <a:cubicBezTo>
                  <a:pt x="320933" y="904650"/>
                  <a:pt x="356414" y="824393"/>
                  <a:pt x="397980" y="746059"/>
                </a:cubicBezTo>
                <a:cubicBezTo>
                  <a:pt x="415992" y="712112"/>
                  <a:pt x="438900" y="681079"/>
                  <a:pt x="456426" y="646866"/>
                </a:cubicBezTo>
                <a:cubicBezTo>
                  <a:pt x="459341" y="641170"/>
                  <a:pt x="462236" y="635464"/>
                  <a:pt x="465389" y="629902"/>
                </a:cubicBezTo>
                <a:cubicBezTo>
                  <a:pt x="466913" y="627206"/>
                  <a:pt x="469475" y="625482"/>
                  <a:pt x="472761" y="626196"/>
                </a:cubicBezTo>
                <a:cubicBezTo>
                  <a:pt x="476057" y="626920"/>
                  <a:pt x="477552" y="629597"/>
                  <a:pt x="477829" y="632673"/>
                </a:cubicBezTo>
                <a:cubicBezTo>
                  <a:pt x="478267" y="637560"/>
                  <a:pt x="478705" y="642503"/>
                  <a:pt x="478467" y="647390"/>
                </a:cubicBezTo>
                <a:cubicBezTo>
                  <a:pt x="476962" y="678841"/>
                  <a:pt x="476038" y="710340"/>
                  <a:pt x="473447" y="741706"/>
                </a:cubicBezTo>
                <a:cubicBezTo>
                  <a:pt x="470275" y="780130"/>
                  <a:pt x="460874" y="817392"/>
                  <a:pt x="448644" y="853882"/>
                </a:cubicBezTo>
                <a:cubicBezTo>
                  <a:pt x="440824" y="877209"/>
                  <a:pt x="432432" y="900354"/>
                  <a:pt x="423993" y="923472"/>
                </a:cubicBezTo>
                <a:cubicBezTo>
                  <a:pt x="411906" y="956561"/>
                  <a:pt x="395523" y="987175"/>
                  <a:pt x="372034" y="1013797"/>
                </a:cubicBezTo>
                <a:cubicBezTo>
                  <a:pt x="358661" y="1028951"/>
                  <a:pt x="349270" y="1047249"/>
                  <a:pt x="336344" y="1062575"/>
                </a:cubicBezTo>
                <a:cubicBezTo>
                  <a:pt x="326010" y="1074834"/>
                  <a:pt x="324457" y="1086368"/>
                  <a:pt x="327019" y="1101418"/>
                </a:cubicBezTo>
                <a:cubicBezTo>
                  <a:pt x="345545" y="1210098"/>
                  <a:pt x="347107" y="1319712"/>
                  <a:pt x="343840" y="1429544"/>
                </a:cubicBezTo>
                <a:cubicBezTo>
                  <a:pt x="343669" y="1435316"/>
                  <a:pt x="342031" y="1441108"/>
                  <a:pt x="343507" y="1446813"/>
                </a:cubicBezTo>
                <a:cubicBezTo>
                  <a:pt x="347460" y="1447985"/>
                  <a:pt x="347965" y="1444841"/>
                  <a:pt x="348793" y="1442965"/>
                </a:cubicBezTo>
                <a:cubicBezTo>
                  <a:pt x="379750" y="1373194"/>
                  <a:pt x="426679" y="1314454"/>
                  <a:pt x="476562" y="1257771"/>
                </a:cubicBezTo>
                <a:cubicBezTo>
                  <a:pt x="508413" y="1221575"/>
                  <a:pt x="540351" y="1185447"/>
                  <a:pt x="572364" y="1149395"/>
                </a:cubicBezTo>
                <a:cubicBezTo>
                  <a:pt x="576755" y="1144461"/>
                  <a:pt x="580994" y="1135870"/>
                  <a:pt x="588633" y="1139546"/>
                </a:cubicBezTo>
                <a:cubicBezTo>
                  <a:pt x="597863" y="1143985"/>
                  <a:pt x="591005" y="1152500"/>
                  <a:pt x="590081" y="1159263"/>
                </a:cubicBezTo>
                <a:cubicBezTo>
                  <a:pt x="585671" y="1191448"/>
                  <a:pt x="577736" y="1223043"/>
                  <a:pt x="572907" y="1255094"/>
                </a:cubicBezTo>
                <a:cubicBezTo>
                  <a:pt x="561963" y="1327684"/>
                  <a:pt x="523844" y="1383710"/>
                  <a:pt x="469799" y="1430506"/>
                </a:cubicBezTo>
                <a:cubicBezTo>
                  <a:pt x="433909" y="1461577"/>
                  <a:pt x="393256" y="1485723"/>
                  <a:pt x="352127" y="1508954"/>
                </a:cubicBezTo>
                <a:cubicBezTo>
                  <a:pt x="340897" y="1515288"/>
                  <a:pt x="335878" y="1522747"/>
                  <a:pt x="334268" y="1536015"/>
                </a:cubicBezTo>
                <a:cubicBezTo>
                  <a:pt x="327791" y="1589317"/>
                  <a:pt x="316704" y="1641819"/>
                  <a:pt x="303074" y="1693758"/>
                </a:cubicBezTo>
                <a:cubicBezTo>
                  <a:pt x="301949" y="1698035"/>
                  <a:pt x="300911" y="1702331"/>
                  <a:pt x="300016" y="1706655"/>
                </a:cubicBezTo>
                <a:cubicBezTo>
                  <a:pt x="299845" y="1707465"/>
                  <a:pt x="300559" y="1708465"/>
                  <a:pt x="301102" y="1710094"/>
                </a:cubicBezTo>
                <a:cubicBezTo>
                  <a:pt x="309674" y="1709551"/>
                  <a:pt x="316123" y="1703617"/>
                  <a:pt x="323286" y="1700016"/>
                </a:cubicBezTo>
                <a:cubicBezTo>
                  <a:pt x="350946" y="1686110"/>
                  <a:pt x="379359" y="1673594"/>
                  <a:pt x="405658" y="1657049"/>
                </a:cubicBezTo>
                <a:cubicBezTo>
                  <a:pt x="420279" y="1647848"/>
                  <a:pt x="433795" y="1637247"/>
                  <a:pt x="446234" y="1625255"/>
                </a:cubicBezTo>
                <a:cubicBezTo>
                  <a:pt x="449073" y="1622521"/>
                  <a:pt x="451882" y="1619768"/>
                  <a:pt x="454854" y="1617187"/>
                </a:cubicBezTo>
                <a:cubicBezTo>
                  <a:pt x="457826" y="1614596"/>
                  <a:pt x="461074" y="1611634"/>
                  <a:pt x="465322" y="1613339"/>
                </a:cubicBezTo>
                <a:cubicBezTo>
                  <a:pt x="470409" y="1615377"/>
                  <a:pt x="470085" y="1620244"/>
                  <a:pt x="469989" y="1624712"/>
                </a:cubicBezTo>
                <a:cubicBezTo>
                  <a:pt x="469161" y="1666079"/>
                  <a:pt x="447320" y="1696197"/>
                  <a:pt x="416754" y="1720686"/>
                </a:cubicBezTo>
                <a:cubicBezTo>
                  <a:pt x="403010" y="1731696"/>
                  <a:pt x="385322" y="1735459"/>
                  <a:pt x="367863" y="1734402"/>
                </a:cubicBezTo>
                <a:cubicBezTo>
                  <a:pt x="343612" y="1732935"/>
                  <a:pt x="319876" y="1738535"/>
                  <a:pt x="295787" y="1737859"/>
                </a:cubicBezTo>
                <a:cubicBezTo>
                  <a:pt x="292291" y="1737764"/>
                  <a:pt x="290167" y="1739117"/>
                  <a:pt x="289110" y="1742288"/>
                </a:cubicBezTo>
                <a:cubicBezTo>
                  <a:pt x="287557" y="1746956"/>
                  <a:pt x="286014" y="1751632"/>
                  <a:pt x="284623" y="1756357"/>
                </a:cubicBezTo>
                <a:cubicBezTo>
                  <a:pt x="273860" y="1792799"/>
                  <a:pt x="258906" y="1827623"/>
                  <a:pt x="243742" y="1862370"/>
                </a:cubicBezTo>
                <a:cubicBezTo>
                  <a:pt x="242818" y="1864484"/>
                  <a:pt x="242285" y="1867075"/>
                  <a:pt x="239256" y="1867894"/>
                </a:cubicBezTo>
                <a:cubicBezTo>
                  <a:pt x="230531" y="1861560"/>
                  <a:pt x="232827" y="1854074"/>
                  <a:pt x="236637" y="1845939"/>
                </a:cubicBezTo>
                <a:cubicBezTo>
                  <a:pt x="263478" y="1788646"/>
                  <a:pt x="281756" y="1728401"/>
                  <a:pt x="297911" y="1667431"/>
                </a:cubicBezTo>
                <a:cubicBezTo>
                  <a:pt x="301454" y="1654058"/>
                  <a:pt x="301102" y="1654382"/>
                  <a:pt x="290243" y="1646133"/>
                </a:cubicBezTo>
                <a:cubicBezTo>
                  <a:pt x="265735" y="1627512"/>
                  <a:pt x="246495" y="1603747"/>
                  <a:pt x="227350" y="1579992"/>
                </a:cubicBezTo>
                <a:cubicBezTo>
                  <a:pt x="197536" y="1542987"/>
                  <a:pt x="178401" y="1500630"/>
                  <a:pt x="165418" y="1455205"/>
                </a:cubicBezTo>
                <a:cubicBezTo>
                  <a:pt x="158113" y="1429630"/>
                  <a:pt x="151731" y="1403846"/>
                  <a:pt x="146787" y="1377709"/>
                </a:cubicBezTo>
                <a:cubicBezTo>
                  <a:pt x="146425" y="1375776"/>
                  <a:pt x="145901" y="1373861"/>
                  <a:pt x="145683" y="1371909"/>
                </a:cubicBezTo>
                <a:cubicBezTo>
                  <a:pt x="145206" y="1367775"/>
                  <a:pt x="145739" y="1363908"/>
                  <a:pt x="150054" y="1361945"/>
                </a:cubicBezTo>
                <a:cubicBezTo>
                  <a:pt x="153702" y="1360288"/>
                  <a:pt x="156779" y="1361917"/>
                  <a:pt x="159446" y="1364336"/>
                </a:cubicBezTo>
                <a:cubicBezTo>
                  <a:pt x="161265" y="1365984"/>
                  <a:pt x="163085" y="1367699"/>
                  <a:pt x="164542" y="1369661"/>
                </a:cubicBezTo>
                <a:cubicBezTo>
                  <a:pt x="190974" y="1405141"/>
                  <a:pt x="220825" y="1438041"/>
                  <a:pt x="243818" y="1476150"/>
                </a:cubicBezTo>
                <a:cubicBezTo>
                  <a:pt x="265259" y="1511678"/>
                  <a:pt x="284319" y="1548207"/>
                  <a:pt x="296635" y="1587993"/>
                </a:cubicBezTo>
                <a:cubicBezTo>
                  <a:pt x="299225" y="1596375"/>
                  <a:pt x="302169" y="1604652"/>
                  <a:pt x="304778" y="1612482"/>
                </a:cubicBezTo>
                <a:cubicBezTo>
                  <a:pt x="311827" y="1612196"/>
                  <a:pt x="311189" y="1607738"/>
                  <a:pt x="311751" y="1604824"/>
                </a:cubicBezTo>
                <a:cubicBezTo>
                  <a:pt x="315789" y="1584059"/>
                  <a:pt x="320514" y="1563361"/>
                  <a:pt x="323171" y="1542397"/>
                </a:cubicBezTo>
                <a:cubicBezTo>
                  <a:pt x="329096" y="1495534"/>
                  <a:pt x="332706" y="1448433"/>
                  <a:pt x="335963" y="1401293"/>
                </a:cubicBezTo>
                <a:cubicBezTo>
                  <a:pt x="336944" y="1387149"/>
                  <a:pt x="330686" y="1376547"/>
                  <a:pt x="321028" y="1369766"/>
                </a:cubicBezTo>
                <a:cubicBezTo>
                  <a:pt x="299473" y="1354602"/>
                  <a:pt x="281509" y="1335780"/>
                  <a:pt x="262792" y="1317683"/>
                </a:cubicBezTo>
                <a:cubicBezTo>
                  <a:pt x="239808" y="1295451"/>
                  <a:pt x="217539" y="1272572"/>
                  <a:pt x="196679" y="1248217"/>
                </a:cubicBezTo>
                <a:cubicBezTo>
                  <a:pt x="152121" y="1196201"/>
                  <a:pt x="124975" y="1135832"/>
                  <a:pt x="107621" y="1070252"/>
                </a:cubicBezTo>
                <a:cubicBezTo>
                  <a:pt x="95657" y="1025018"/>
                  <a:pt x="85904" y="979317"/>
                  <a:pt x="76579" y="933501"/>
                </a:cubicBezTo>
                <a:cubicBezTo>
                  <a:pt x="75426" y="927844"/>
                  <a:pt x="72150" y="920548"/>
                  <a:pt x="78550" y="917328"/>
                </a:cubicBezTo>
                <a:cubicBezTo>
                  <a:pt x="86237" y="913461"/>
                  <a:pt x="89218" y="921548"/>
                  <a:pt x="92904" y="926482"/>
                </a:cubicBezTo>
                <a:cubicBezTo>
                  <a:pt x="122918" y="966706"/>
                  <a:pt x="153398" y="1006587"/>
                  <a:pt x="182830" y="1047240"/>
                </a:cubicBezTo>
                <a:cubicBezTo>
                  <a:pt x="227645" y="1109152"/>
                  <a:pt x="266859" y="1174475"/>
                  <a:pt x="299540" y="1243645"/>
                </a:cubicBezTo>
                <a:cubicBezTo>
                  <a:pt x="310331" y="1266486"/>
                  <a:pt x="316904" y="1290699"/>
                  <a:pt x="323114" y="1315044"/>
                </a:cubicBezTo>
                <a:cubicBezTo>
                  <a:pt x="325772" y="1325474"/>
                  <a:pt x="328696" y="1335828"/>
                  <a:pt x="331915" y="1347744"/>
                </a:cubicBezTo>
                <a:cubicBezTo>
                  <a:pt x="337259" y="1342457"/>
                  <a:pt x="335449" y="1337514"/>
                  <a:pt x="335487" y="1333113"/>
                </a:cubicBezTo>
                <a:cubicBezTo>
                  <a:pt x="336125" y="1247779"/>
                  <a:pt x="328039" y="1163226"/>
                  <a:pt x="315256" y="1078872"/>
                </a:cubicBezTo>
                <a:cubicBezTo>
                  <a:pt x="305293" y="1013111"/>
                  <a:pt x="294034" y="947751"/>
                  <a:pt x="276737" y="883505"/>
                </a:cubicBezTo>
                <a:cubicBezTo>
                  <a:pt x="272136" y="866398"/>
                  <a:pt x="267288" y="849348"/>
                  <a:pt x="262564" y="832279"/>
                </a:cubicBezTo>
                <a:cubicBezTo>
                  <a:pt x="261611" y="828850"/>
                  <a:pt x="260306" y="825802"/>
                  <a:pt x="256439" y="824659"/>
                </a:cubicBezTo>
                <a:cubicBezTo>
                  <a:pt x="224559" y="815277"/>
                  <a:pt x="199289" y="794303"/>
                  <a:pt x="172286" y="776406"/>
                </a:cubicBezTo>
                <a:cubicBezTo>
                  <a:pt x="136167" y="752460"/>
                  <a:pt x="106068" y="722332"/>
                  <a:pt x="81293" y="686842"/>
                </a:cubicBezTo>
                <a:cubicBezTo>
                  <a:pt x="57195" y="652324"/>
                  <a:pt x="37898" y="615357"/>
                  <a:pt x="25277" y="575114"/>
                </a:cubicBezTo>
                <a:cubicBezTo>
                  <a:pt x="17180" y="549282"/>
                  <a:pt x="9608" y="523288"/>
                  <a:pt x="1807" y="497371"/>
                </a:cubicBezTo>
                <a:cubicBezTo>
                  <a:pt x="1379" y="495961"/>
                  <a:pt x="998" y="494532"/>
                  <a:pt x="626" y="493104"/>
                </a:cubicBezTo>
                <a:cubicBezTo>
                  <a:pt x="-146" y="490160"/>
                  <a:pt x="-707" y="486893"/>
                  <a:pt x="2122" y="485007"/>
                </a:cubicBezTo>
                <a:cubicBezTo>
                  <a:pt x="5665" y="482645"/>
                  <a:pt x="8656" y="484807"/>
                  <a:pt x="11123" y="487493"/>
                </a:cubicBezTo>
                <a:cubicBezTo>
                  <a:pt x="13113" y="489665"/>
                  <a:pt x="15152" y="491827"/>
                  <a:pt x="16895" y="494199"/>
                </a:cubicBezTo>
                <a:cubicBezTo>
                  <a:pt x="55652" y="546568"/>
                  <a:pt x="100153" y="593678"/>
                  <a:pt x="146787" y="639065"/>
                </a:cubicBezTo>
                <a:cubicBezTo>
                  <a:pt x="184640" y="675898"/>
                  <a:pt x="218063" y="716579"/>
                  <a:pt x="240894" y="764909"/>
                </a:cubicBezTo>
                <a:cubicBezTo>
                  <a:pt x="241209" y="765566"/>
                  <a:pt x="242247" y="765881"/>
                  <a:pt x="243828" y="766957"/>
                </a:cubicBezTo>
                <a:cubicBezTo>
                  <a:pt x="244399" y="760432"/>
                  <a:pt x="242914" y="754765"/>
                  <a:pt x="241466" y="749174"/>
                </a:cubicBezTo>
                <a:cubicBezTo>
                  <a:pt x="229979" y="704873"/>
                  <a:pt x="218358" y="660601"/>
                  <a:pt x="206909" y="616290"/>
                </a:cubicBezTo>
                <a:cubicBezTo>
                  <a:pt x="201861" y="596755"/>
                  <a:pt x="197032" y="577162"/>
                  <a:pt x="192298" y="557550"/>
                </a:cubicBezTo>
                <a:cubicBezTo>
                  <a:pt x="191002" y="552187"/>
                  <a:pt x="189440" y="547349"/>
                  <a:pt x="184964" y="543538"/>
                </a:cubicBezTo>
                <a:cubicBezTo>
                  <a:pt x="155026" y="518088"/>
                  <a:pt x="132624" y="486369"/>
                  <a:pt x="110516" y="454299"/>
                </a:cubicBezTo>
                <a:cubicBezTo>
                  <a:pt x="64787" y="387967"/>
                  <a:pt x="44336" y="314453"/>
                  <a:pt x="46432" y="234281"/>
                </a:cubicBezTo>
                <a:cubicBezTo>
                  <a:pt x="47280" y="201810"/>
                  <a:pt x="48432" y="169358"/>
                  <a:pt x="50975" y="136983"/>
                </a:cubicBezTo>
                <a:cubicBezTo>
                  <a:pt x="51299" y="132801"/>
                  <a:pt x="50604" y="126820"/>
                  <a:pt x="56595" y="126543"/>
                </a:cubicBezTo>
                <a:cubicBezTo>
                  <a:pt x="62310" y="126277"/>
                  <a:pt x="62577" y="132163"/>
                  <a:pt x="63634" y="136278"/>
                </a:cubicBezTo>
                <a:cubicBezTo>
                  <a:pt x="76845" y="188008"/>
                  <a:pt x="98038" y="236843"/>
                  <a:pt x="118689" y="285801"/>
                </a:cubicBezTo>
                <a:cubicBezTo>
                  <a:pt x="139596" y="335370"/>
                  <a:pt x="156084" y="386338"/>
                  <a:pt x="170228" y="438154"/>
                </a:cubicBezTo>
                <a:cubicBezTo>
                  <a:pt x="170990" y="440954"/>
                  <a:pt x="172057" y="443678"/>
                  <a:pt x="173048" y="446402"/>
                </a:cubicBezTo>
                <a:cubicBezTo>
                  <a:pt x="173124" y="446612"/>
                  <a:pt x="173781" y="446612"/>
                  <a:pt x="174200" y="4467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6"/>
          <p:cNvGrpSpPr/>
          <p:nvPr/>
        </p:nvGrpSpPr>
        <p:grpSpPr>
          <a:xfrm flipH="1">
            <a:off x="-3348811" y="-440325"/>
            <a:ext cx="13550936" cy="5505500"/>
            <a:chOff x="-6365311" y="2181500"/>
            <a:chExt cx="13550936" cy="5505500"/>
          </a:xfrm>
        </p:grpSpPr>
        <p:pic>
          <p:nvPicPr>
            <p:cNvPr id="62" name="Google Shape;62;p6"/>
            <p:cNvPicPr preferRelativeResize="0"/>
            <p:nvPr/>
          </p:nvPicPr>
          <p:blipFill>
            <a:blip r:embed="rId2">
              <a:alphaModFix/>
            </a:blip>
            <a:stretch>
              <a:fillRect/>
            </a:stretch>
          </p:blipFill>
          <p:spPr>
            <a:xfrm>
              <a:off x="2895975" y="3681100"/>
              <a:ext cx="4289650" cy="4005900"/>
            </a:xfrm>
            <a:prstGeom prst="rect">
              <a:avLst/>
            </a:prstGeom>
            <a:noFill/>
            <a:ln>
              <a:noFill/>
            </a:ln>
          </p:spPr>
        </p:pic>
        <p:pic>
          <p:nvPicPr>
            <p:cNvPr id="63" name="Google Shape;63;p6"/>
            <p:cNvPicPr preferRelativeResize="0"/>
            <p:nvPr/>
          </p:nvPicPr>
          <p:blipFill>
            <a:blip r:embed="rId3">
              <a:alphaModFix/>
            </a:blip>
            <a:stretch>
              <a:fillRect/>
            </a:stretch>
          </p:blipFill>
          <p:spPr>
            <a:xfrm rot="10800000" flipH="1">
              <a:off x="-6365311" y="2181500"/>
              <a:ext cx="2234523" cy="3394850"/>
            </a:xfrm>
            <a:prstGeom prst="rect">
              <a:avLst/>
            </a:prstGeom>
            <a:noFill/>
            <a:ln>
              <a:noFill/>
            </a:ln>
          </p:spPr>
        </p:pic>
      </p:grpSp>
      <p:pic>
        <p:nvPicPr>
          <p:cNvPr id="64" name="Google Shape;64;p6"/>
          <p:cNvPicPr preferRelativeResize="0"/>
          <p:nvPr/>
        </p:nvPicPr>
        <p:blipFill rotWithShape="1">
          <a:blip r:embed="rId4">
            <a:alphaModFix amt="30000"/>
          </a:blip>
          <a:srcRect l="69" t="7934" r="59" b="7925"/>
          <a:stretch/>
        </p:blipFill>
        <p:spPr>
          <a:xfrm>
            <a:off x="-7800" y="0"/>
            <a:ext cx="9159598" cy="5143501"/>
          </a:xfrm>
          <a:prstGeom prst="rect">
            <a:avLst/>
          </a:prstGeom>
          <a:noFill/>
          <a:ln>
            <a:noFill/>
          </a:ln>
        </p:spPr>
      </p:pic>
      <p:sp>
        <p:nvSpPr>
          <p:cNvPr id="65" name="Google Shape;65;p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66" name="Google Shape;66;p6"/>
          <p:cNvGrpSpPr/>
          <p:nvPr/>
        </p:nvGrpSpPr>
        <p:grpSpPr>
          <a:xfrm rot="10424092">
            <a:off x="6954727" y="4424286"/>
            <a:ext cx="2714551" cy="1238739"/>
            <a:chOff x="3378960" y="1025640"/>
            <a:chExt cx="2555971" cy="1166374"/>
          </a:xfrm>
        </p:grpSpPr>
        <p:sp>
          <p:nvSpPr>
            <p:cNvPr id="67" name="Google Shape;67;p6"/>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0"/>
        <p:cNvGrpSpPr/>
        <p:nvPr/>
      </p:nvGrpSpPr>
      <p:grpSpPr>
        <a:xfrm>
          <a:off x="0" y="0"/>
          <a:ext cx="0" cy="0"/>
          <a:chOff x="0" y="0"/>
          <a:chExt cx="0" cy="0"/>
        </a:xfrm>
      </p:grpSpPr>
      <p:grpSp>
        <p:nvGrpSpPr>
          <p:cNvPr id="71" name="Google Shape;71;p7"/>
          <p:cNvGrpSpPr/>
          <p:nvPr/>
        </p:nvGrpSpPr>
        <p:grpSpPr>
          <a:xfrm>
            <a:off x="-278286" y="-571750"/>
            <a:ext cx="11567111" cy="7069825"/>
            <a:chOff x="-6365311" y="2181500"/>
            <a:chExt cx="11567111" cy="7069825"/>
          </a:xfrm>
        </p:grpSpPr>
        <p:pic>
          <p:nvPicPr>
            <p:cNvPr id="72" name="Google Shape;72;p7"/>
            <p:cNvPicPr preferRelativeResize="0"/>
            <p:nvPr/>
          </p:nvPicPr>
          <p:blipFill>
            <a:blip r:embed="rId2">
              <a:alphaModFix/>
            </a:blip>
            <a:stretch>
              <a:fillRect/>
            </a:stretch>
          </p:blipFill>
          <p:spPr>
            <a:xfrm>
              <a:off x="912150" y="5245425"/>
              <a:ext cx="4289650" cy="4005900"/>
            </a:xfrm>
            <a:prstGeom prst="rect">
              <a:avLst/>
            </a:prstGeom>
            <a:noFill/>
            <a:ln>
              <a:noFill/>
            </a:ln>
          </p:spPr>
        </p:pic>
        <p:pic>
          <p:nvPicPr>
            <p:cNvPr id="73" name="Google Shape;73;p7"/>
            <p:cNvPicPr preferRelativeResize="0"/>
            <p:nvPr/>
          </p:nvPicPr>
          <p:blipFill>
            <a:blip r:embed="rId3">
              <a:alphaModFix/>
            </a:blip>
            <a:stretch>
              <a:fillRect/>
            </a:stretch>
          </p:blipFill>
          <p:spPr>
            <a:xfrm rot="10800000" flipH="1">
              <a:off x="-6365311" y="2181500"/>
              <a:ext cx="2234523" cy="3394850"/>
            </a:xfrm>
            <a:prstGeom prst="rect">
              <a:avLst/>
            </a:prstGeom>
            <a:noFill/>
            <a:ln>
              <a:noFill/>
            </a:ln>
          </p:spPr>
        </p:pic>
      </p:grpSp>
      <p:pic>
        <p:nvPicPr>
          <p:cNvPr id="74" name="Google Shape;74;p7"/>
          <p:cNvPicPr preferRelativeResize="0"/>
          <p:nvPr/>
        </p:nvPicPr>
        <p:blipFill rotWithShape="1">
          <a:blip r:embed="rId4">
            <a:alphaModFix amt="30000"/>
          </a:blip>
          <a:srcRect l="69" t="7934" r="59" b="7925"/>
          <a:stretch/>
        </p:blipFill>
        <p:spPr>
          <a:xfrm>
            <a:off x="-7800" y="0"/>
            <a:ext cx="9159598" cy="5143501"/>
          </a:xfrm>
          <a:prstGeom prst="rect">
            <a:avLst/>
          </a:prstGeom>
          <a:noFill/>
          <a:ln>
            <a:noFill/>
          </a:ln>
        </p:spPr>
      </p:pic>
      <p:sp>
        <p:nvSpPr>
          <p:cNvPr id="75" name="Google Shape;75;p7"/>
          <p:cNvSpPr txBox="1">
            <a:spLocks noGrp="1"/>
          </p:cNvSpPr>
          <p:nvPr>
            <p:ph type="subTitle" idx="1"/>
          </p:nvPr>
        </p:nvSpPr>
        <p:spPr>
          <a:xfrm>
            <a:off x="1595250" y="1110975"/>
            <a:ext cx="5953500" cy="1211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SzPts val="1400"/>
              <a:buAutoNum type="arabicPeriod"/>
              <a:defRPr sz="1400"/>
            </a:lvl1pPr>
            <a:lvl2pPr lvl="1" algn="ctr" rtl="0">
              <a:lnSpc>
                <a:spcPct val="115000"/>
              </a:lnSpc>
              <a:spcBef>
                <a:spcPts val="0"/>
              </a:spcBef>
              <a:spcAft>
                <a:spcPts val="0"/>
              </a:spcAft>
              <a:buClr>
                <a:srgbClr val="999999"/>
              </a:buClr>
              <a:buSzPts val="800"/>
              <a:buFont typeface="Open Sans"/>
              <a:buAutoNum type="alphaLcPeriod"/>
              <a:defRPr/>
            </a:lvl2pPr>
            <a:lvl3pPr lvl="2" algn="ctr" rtl="0">
              <a:lnSpc>
                <a:spcPct val="115000"/>
              </a:lnSpc>
              <a:spcBef>
                <a:spcPts val="0"/>
              </a:spcBef>
              <a:spcAft>
                <a:spcPts val="0"/>
              </a:spcAft>
              <a:buClr>
                <a:srgbClr val="999999"/>
              </a:buClr>
              <a:buSzPts val="800"/>
              <a:buFont typeface="Open Sans"/>
              <a:buAutoNum type="romanLcPeriod"/>
              <a:defRPr/>
            </a:lvl3pPr>
            <a:lvl4pPr lvl="3" algn="ctr" rtl="0">
              <a:lnSpc>
                <a:spcPct val="115000"/>
              </a:lnSpc>
              <a:spcBef>
                <a:spcPts val="0"/>
              </a:spcBef>
              <a:spcAft>
                <a:spcPts val="0"/>
              </a:spcAft>
              <a:buClr>
                <a:srgbClr val="999999"/>
              </a:buClr>
              <a:buSzPts val="800"/>
              <a:buFont typeface="Open Sans"/>
              <a:buAutoNum type="arabicPeriod"/>
              <a:defRPr/>
            </a:lvl4pPr>
            <a:lvl5pPr lvl="4" algn="ctr" rtl="0">
              <a:lnSpc>
                <a:spcPct val="115000"/>
              </a:lnSpc>
              <a:spcBef>
                <a:spcPts val="0"/>
              </a:spcBef>
              <a:spcAft>
                <a:spcPts val="0"/>
              </a:spcAft>
              <a:buClr>
                <a:srgbClr val="999999"/>
              </a:buClr>
              <a:buSzPts val="1200"/>
              <a:buFont typeface="Open Sans"/>
              <a:buAutoNum type="alphaLcPeriod"/>
              <a:defRPr/>
            </a:lvl5pPr>
            <a:lvl6pPr lvl="5" algn="ctr" rtl="0">
              <a:lnSpc>
                <a:spcPct val="115000"/>
              </a:lnSpc>
              <a:spcBef>
                <a:spcPts val="0"/>
              </a:spcBef>
              <a:spcAft>
                <a:spcPts val="0"/>
              </a:spcAft>
              <a:buClr>
                <a:srgbClr val="999999"/>
              </a:buClr>
              <a:buSzPts val="1200"/>
              <a:buFont typeface="Open Sans"/>
              <a:buAutoNum type="romanLcPeriod"/>
              <a:defRPr/>
            </a:lvl6pPr>
            <a:lvl7pPr lvl="6" algn="ctr" rtl="0">
              <a:lnSpc>
                <a:spcPct val="115000"/>
              </a:lnSpc>
              <a:spcBef>
                <a:spcPts val="0"/>
              </a:spcBef>
              <a:spcAft>
                <a:spcPts val="0"/>
              </a:spcAft>
              <a:buClr>
                <a:srgbClr val="999999"/>
              </a:buClr>
              <a:buSzPts val="700"/>
              <a:buFont typeface="Open Sans"/>
              <a:buAutoNum type="arabicPeriod"/>
              <a:defRPr/>
            </a:lvl7pPr>
            <a:lvl8pPr lvl="7" algn="ctr" rtl="0">
              <a:lnSpc>
                <a:spcPct val="115000"/>
              </a:lnSpc>
              <a:spcBef>
                <a:spcPts val="0"/>
              </a:spcBef>
              <a:spcAft>
                <a:spcPts val="0"/>
              </a:spcAft>
              <a:buClr>
                <a:srgbClr val="999999"/>
              </a:buClr>
              <a:buSzPts val="700"/>
              <a:buFont typeface="Open Sans"/>
              <a:buAutoNum type="alphaLcPeriod"/>
              <a:defRPr/>
            </a:lvl8pPr>
            <a:lvl9pPr lvl="8" algn="ctr" rtl="0">
              <a:lnSpc>
                <a:spcPct val="115000"/>
              </a:lnSpc>
              <a:spcBef>
                <a:spcPts val="0"/>
              </a:spcBef>
              <a:spcAft>
                <a:spcPts val="0"/>
              </a:spcAft>
              <a:buClr>
                <a:srgbClr val="999999"/>
              </a:buClr>
              <a:buSzPts val="600"/>
              <a:buFont typeface="Open Sans"/>
              <a:buAutoNum type="romanLcPeriod"/>
              <a:defRPr/>
            </a:lvl9pPr>
          </a:lstStyle>
          <a:p>
            <a:endParaRPr/>
          </a:p>
        </p:txBody>
      </p:sp>
      <p:sp>
        <p:nvSpPr>
          <p:cNvPr id="76" name="Google Shape;76;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grpSp>
        <p:nvGrpSpPr>
          <p:cNvPr id="77" name="Google Shape;77;p7"/>
          <p:cNvGrpSpPr/>
          <p:nvPr/>
        </p:nvGrpSpPr>
        <p:grpSpPr>
          <a:xfrm rot="-10424092" flipH="1">
            <a:off x="-820086" y="3989199"/>
            <a:ext cx="2714551" cy="1238739"/>
            <a:chOff x="3378960" y="1025640"/>
            <a:chExt cx="2555971" cy="1166374"/>
          </a:xfrm>
        </p:grpSpPr>
        <p:sp>
          <p:nvSpPr>
            <p:cNvPr id="78" name="Google Shape;78;p7"/>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7"/>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7"/>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7"/>
          <p:cNvSpPr/>
          <p:nvPr/>
        </p:nvSpPr>
        <p:spPr>
          <a:xfrm rot="-5024092" flipH="1">
            <a:off x="8693997" y="1835984"/>
            <a:ext cx="27146" cy="13758"/>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7"/>
          <p:cNvSpPr/>
          <p:nvPr/>
        </p:nvSpPr>
        <p:spPr>
          <a:xfrm flipH="1">
            <a:off x="-278279" y="1540775"/>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grpSp>
        <p:nvGrpSpPr>
          <p:cNvPr id="84" name="Google Shape;84;p8"/>
          <p:cNvGrpSpPr/>
          <p:nvPr/>
        </p:nvGrpSpPr>
        <p:grpSpPr>
          <a:xfrm flipH="1">
            <a:off x="-910486" y="-1811449"/>
            <a:ext cx="10552256" cy="9304474"/>
            <a:chOff x="-633636" y="-1617474"/>
            <a:chExt cx="10552256" cy="9304474"/>
          </a:xfrm>
        </p:grpSpPr>
        <p:pic>
          <p:nvPicPr>
            <p:cNvPr id="85" name="Google Shape;85;p8"/>
            <p:cNvPicPr preferRelativeResize="0"/>
            <p:nvPr/>
          </p:nvPicPr>
          <p:blipFill>
            <a:blip r:embed="rId2">
              <a:alphaModFix/>
            </a:blip>
            <a:stretch>
              <a:fillRect/>
            </a:stretch>
          </p:blipFill>
          <p:spPr>
            <a:xfrm>
              <a:off x="2591175" y="3681100"/>
              <a:ext cx="4289650" cy="4005900"/>
            </a:xfrm>
            <a:prstGeom prst="rect">
              <a:avLst/>
            </a:prstGeom>
            <a:noFill/>
            <a:ln>
              <a:noFill/>
            </a:ln>
          </p:spPr>
        </p:pic>
        <p:pic>
          <p:nvPicPr>
            <p:cNvPr id="86" name="Google Shape;86;p8"/>
            <p:cNvPicPr preferRelativeResize="0"/>
            <p:nvPr/>
          </p:nvPicPr>
          <p:blipFill>
            <a:blip r:embed="rId3">
              <a:alphaModFix/>
            </a:blip>
            <a:stretch>
              <a:fillRect/>
            </a:stretch>
          </p:blipFill>
          <p:spPr>
            <a:xfrm rot="10800000" flipH="1">
              <a:off x="-633636" y="-283875"/>
              <a:ext cx="2234523" cy="3394850"/>
            </a:xfrm>
            <a:prstGeom prst="rect">
              <a:avLst/>
            </a:prstGeom>
            <a:noFill/>
            <a:ln>
              <a:noFill/>
            </a:ln>
          </p:spPr>
        </p:pic>
        <p:pic>
          <p:nvPicPr>
            <p:cNvPr id="87" name="Google Shape;87;p8"/>
            <p:cNvPicPr preferRelativeResize="0"/>
            <p:nvPr/>
          </p:nvPicPr>
          <p:blipFill>
            <a:blip r:embed="rId4">
              <a:alphaModFix/>
            </a:blip>
            <a:stretch>
              <a:fillRect/>
            </a:stretch>
          </p:blipFill>
          <p:spPr>
            <a:xfrm rot="9449070">
              <a:off x="5636000" y="-1023775"/>
              <a:ext cx="3776550" cy="3394850"/>
            </a:xfrm>
            <a:prstGeom prst="rect">
              <a:avLst/>
            </a:prstGeom>
            <a:noFill/>
            <a:ln>
              <a:noFill/>
            </a:ln>
          </p:spPr>
        </p:pic>
      </p:grpSp>
      <p:pic>
        <p:nvPicPr>
          <p:cNvPr id="88" name="Google Shape;88;p8"/>
          <p:cNvPicPr preferRelativeResize="0"/>
          <p:nvPr/>
        </p:nvPicPr>
        <p:blipFill rotWithShape="1">
          <a:blip r:embed="rId5">
            <a:alphaModFix amt="30000"/>
          </a:blip>
          <a:srcRect l="69" t="7934" r="59" b="7925"/>
          <a:stretch/>
        </p:blipFill>
        <p:spPr>
          <a:xfrm>
            <a:off x="-7800" y="0"/>
            <a:ext cx="9159598" cy="5143501"/>
          </a:xfrm>
          <a:prstGeom prst="rect">
            <a:avLst/>
          </a:prstGeom>
          <a:noFill/>
          <a:ln>
            <a:noFill/>
          </a:ln>
        </p:spPr>
      </p:pic>
      <p:sp>
        <p:nvSpPr>
          <p:cNvPr id="89" name="Google Shape;89;p8"/>
          <p:cNvSpPr txBox="1">
            <a:spLocks noGrp="1"/>
          </p:cNvSpPr>
          <p:nvPr>
            <p:ph type="title"/>
          </p:nvPr>
        </p:nvSpPr>
        <p:spPr>
          <a:xfrm>
            <a:off x="2743200" y="1603650"/>
            <a:ext cx="3657600" cy="1936200"/>
          </a:xfrm>
          <a:prstGeom prst="rect">
            <a:avLst/>
          </a:prstGeom>
        </p:spPr>
        <p:txBody>
          <a:bodyPr spcFirstLastPara="1" wrap="square" lIns="91425" tIns="91425" rIns="91425" bIns="91425" anchor="b" anchorCtr="0">
            <a:noAutofit/>
          </a:bodyPr>
          <a:lstStyle>
            <a:lvl1pPr lvl="0" algn="ctr">
              <a:spcBef>
                <a:spcPts val="0"/>
              </a:spcBef>
              <a:spcAft>
                <a:spcPts val="0"/>
              </a:spcAft>
              <a:buSzPts val="4800"/>
              <a:buNone/>
              <a:defRPr sz="6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grpSp>
        <p:nvGrpSpPr>
          <p:cNvPr id="90" name="Google Shape;90;p8"/>
          <p:cNvGrpSpPr/>
          <p:nvPr/>
        </p:nvGrpSpPr>
        <p:grpSpPr>
          <a:xfrm rot="-10424092" flipH="1">
            <a:off x="-710473" y="3961236"/>
            <a:ext cx="2714551" cy="1238739"/>
            <a:chOff x="3378960" y="1025640"/>
            <a:chExt cx="2555971" cy="1166374"/>
          </a:xfrm>
        </p:grpSpPr>
        <p:sp>
          <p:nvSpPr>
            <p:cNvPr id="91" name="Google Shape;91;p8"/>
            <p:cNvSpPr/>
            <p:nvPr/>
          </p:nvSpPr>
          <p:spPr>
            <a:xfrm>
              <a:off x="5906520" y="1073520"/>
              <a:ext cx="28411" cy="23423"/>
            </a:xfrm>
            <a:custGeom>
              <a:avLst/>
              <a:gdLst/>
              <a:ahLst/>
              <a:cxnLst/>
              <a:rect l="l" t="t" r="r" b="b"/>
              <a:pathLst>
                <a:path w="28270" h="23365" extrusionOk="0">
                  <a:moveTo>
                    <a:pt x="25651" y="10944"/>
                  </a:moveTo>
                  <a:cubicBezTo>
                    <a:pt x="26527" y="11459"/>
                    <a:pt x="27404" y="11982"/>
                    <a:pt x="28270" y="12506"/>
                  </a:cubicBezTo>
                  <a:lnTo>
                    <a:pt x="21755" y="23365"/>
                  </a:lnTo>
                  <a:cubicBezTo>
                    <a:pt x="14678" y="19098"/>
                    <a:pt x="7344" y="15040"/>
                    <a:pt x="0" y="11249"/>
                  </a:cubicBezTo>
                  <a:lnTo>
                    <a:pt x="5791" y="0"/>
                  </a:lnTo>
                  <a:cubicBezTo>
                    <a:pt x="12478" y="3448"/>
                    <a:pt x="19145" y="7125"/>
                    <a:pt x="25641" y="1095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3426120" y="1025640"/>
              <a:ext cx="2466823" cy="1166374"/>
            </a:xfrm>
            <a:custGeom>
              <a:avLst/>
              <a:gdLst/>
              <a:ahLst/>
              <a:cxnLst/>
              <a:rect l="l" t="t" r="r" b="b"/>
              <a:pathLst>
                <a:path w="2466823" h="1166374" extrusionOk="0">
                  <a:moveTo>
                    <a:pt x="2466823" y="38489"/>
                  </a:moveTo>
                  <a:lnTo>
                    <a:pt x="2461632" y="50033"/>
                  </a:lnTo>
                  <a:cubicBezTo>
                    <a:pt x="2446639" y="43299"/>
                    <a:pt x="2430932" y="37375"/>
                    <a:pt x="2414921" y="32441"/>
                  </a:cubicBezTo>
                  <a:lnTo>
                    <a:pt x="2418655" y="20344"/>
                  </a:lnTo>
                  <a:cubicBezTo>
                    <a:pt x="2435152" y="25440"/>
                    <a:pt x="2451354" y="31545"/>
                    <a:pt x="2466813" y="38489"/>
                  </a:cubicBezTo>
                  <a:close/>
                  <a:moveTo>
                    <a:pt x="2398024" y="14524"/>
                  </a:moveTo>
                  <a:lnTo>
                    <a:pt x="2394890" y="26783"/>
                  </a:lnTo>
                  <a:cubicBezTo>
                    <a:pt x="2379002" y="22725"/>
                    <a:pt x="2362495" y="19496"/>
                    <a:pt x="2345836" y="17182"/>
                  </a:cubicBezTo>
                  <a:lnTo>
                    <a:pt x="2347579" y="4647"/>
                  </a:lnTo>
                  <a:cubicBezTo>
                    <a:pt x="2364705" y="7028"/>
                    <a:pt x="2381679" y="10352"/>
                    <a:pt x="2398024" y="14524"/>
                  </a:cubicBezTo>
                  <a:close/>
                  <a:moveTo>
                    <a:pt x="2326310" y="2180"/>
                  </a:moveTo>
                  <a:lnTo>
                    <a:pt x="2325129" y="14781"/>
                  </a:lnTo>
                  <a:cubicBezTo>
                    <a:pt x="2308765" y="13248"/>
                    <a:pt x="2291944" y="12543"/>
                    <a:pt x="2275113" y="12676"/>
                  </a:cubicBezTo>
                  <a:lnTo>
                    <a:pt x="2275008" y="17"/>
                  </a:lnTo>
                  <a:cubicBezTo>
                    <a:pt x="2292258" y="-125"/>
                    <a:pt x="2309517" y="608"/>
                    <a:pt x="2326310" y="2180"/>
                  </a:cubicBezTo>
                  <a:close/>
                  <a:moveTo>
                    <a:pt x="2253634" y="627"/>
                  </a:moveTo>
                  <a:lnTo>
                    <a:pt x="2254244" y="13267"/>
                  </a:lnTo>
                  <a:cubicBezTo>
                    <a:pt x="2237765" y="14067"/>
                    <a:pt x="2220973" y="15667"/>
                    <a:pt x="2204352" y="18039"/>
                  </a:cubicBezTo>
                  <a:lnTo>
                    <a:pt x="2202571" y="5513"/>
                  </a:lnTo>
                  <a:cubicBezTo>
                    <a:pt x="2219582" y="3094"/>
                    <a:pt x="2236766" y="1446"/>
                    <a:pt x="2253634" y="637"/>
                  </a:cubicBezTo>
                  <a:close/>
                  <a:moveTo>
                    <a:pt x="2181473" y="8914"/>
                  </a:moveTo>
                  <a:lnTo>
                    <a:pt x="2183721" y="21363"/>
                  </a:lnTo>
                  <a:cubicBezTo>
                    <a:pt x="2167414" y="24306"/>
                    <a:pt x="2150955" y="28040"/>
                    <a:pt x="2134791" y="32441"/>
                  </a:cubicBezTo>
                  <a:lnTo>
                    <a:pt x="2131457" y="20230"/>
                  </a:lnTo>
                  <a:cubicBezTo>
                    <a:pt x="2147973" y="15724"/>
                    <a:pt x="2164795" y="11914"/>
                    <a:pt x="2181463" y="8904"/>
                  </a:cubicBezTo>
                  <a:close/>
                  <a:moveTo>
                    <a:pt x="2110950" y="26221"/>
                  </a:moveTo>
                  <a:lnTo>
                    <a:pt x="2114712" y="38308"/>
                  </a:lnTo>
                  <a:cubicBezTo>
                    <a:pt x="2098815" y="43261"/>
                    <a:pt x="2082918" y="48966"/>
                    <a:pt x="2067478" y="55262"/>
                  </a:cubicBezTo>
                  <a:lnTo>
                    <a:pt x="2062696" y="43547"/>
                  </a:lnTo>
                  <a:cubicBezTo>
                    <a:pt x="2078469" y="37108"/>
                    <a:pt x="2094700" y="31279"/>
                    <a:pt x="2110950" y="26221"/>
                  </a:cubicBezTo>
                  <a:close/>
                  <a:moveTo>
                    <a:pt x="2043055" y="51976"/>
                  </a:moveTo>
                  <a:lnTo>
                    <a:pt x="2048256" y="63511"/>
                  </a:lnTo>
                  <a:cubicBezTo>
                    <a:pt x="2040722" y="66902"/>
                    <a:pt x="2033178" y="70503"/>
                    <a:pt x="2025834" y="74198"/>
                  </a:cubicBezTo>
                  <a:cubicBezTo>
                    <a:pt x="2018328" y="77970"/>
                    <a:pt x="2010775" y="81952"/>
                    <a:pt x="2003374" y="86028"/>
                  </a:cubicBezTo>
                  <a:lnTo>
                    <a:pt x="1997269" y="74941"/>
                  </a:lnTo>
                  <a:cubicBezTo>
                    <a:pt x="2004813" y="70788"/>
                    <a:pt x="2012518" y="66731"/>
                    <a:pt x="2020157" y="62882"/>
                  </a:cubicBezTo>
                  <a:cubicBezTo>
                    <a:pt x="2027663" y="59111"/>
                    <a:pt x="2035369" y="55434"/>
                    <a:pt x="2043065" y="51967"/>
                  </a:cubicBezTo>
                  <a:close/>
                  <a:moveTo>
                    <a:pt x="1978733" y="85523"/>
                  </a:moveTo>
                  <a:lnTo>
                    <a:pt x="1985172" y="96420"/>
                  </a:lnTo>
                  <a:cubicBezTo>
                    <a:pt x="1970980" y="104812"/>
                    <a:pt x="1956721" y="113927"/>
                    <a:pt x="1942814" y="123509"/>
                  </a:cubicBezTo>
                  <a:lnTo>
                    <a:pt x="1935633" y="113079"/>
                  </a:lnTo>
                  <a:cubicBezTo>
                    <a:pt x="1949787" y="103335"/>
                    <a:pt x="1964284" y="94058"/>
                    <a:pt x="1978733" y="85523"/>
                  </a:cubicBezTo>
                  <a:close/>
                  <a:moveTo>
                    <a:pt x="1918259" y="125405"/>
                  </a:moveTo>
                  <a:lnTo>
                    <a:pt x="1925717" y="135634"/>
                  </a:lnTo>
                  <a:cubicBezTo>
                    <a:pt x="1912420" y="145340"/>
                    <a:pt x="1899056" y="155742"/>
                    <a:pt x="1886007" y="166543"/>
                  </a:cubicBezTo>
                  <a:lnTo>
                    <a:pt x="1877940" y="156799"/>
                  </a:lnTo>
                  <a:cubicBezTo>
                    <a:pt x="1891189" y="145826"/>
                    <a:pt x="1904762" y="135263"/>
                    <a:pt x="1918268" y="125405"/>
                  </a:cubicBezTo>
                  <a:close/>
                  <a:moveTo>
                    <a:pt x="1861709" y="170572"/>
                  </a:moveTo>
                  <a:lnTo>
                    <a:pt x="1870015" y="180126"/>
                  </a:lnTo>
                  <a:cubicBezTo>
                    <a:pt x="1857623" y="190898"/>
                    <a:pt x="1845135" y="202357"/>
                    <a:pt x="1832905" y="214197"/>
                  </a:cubicBezTo>
                  <a:lnTo>
                    <a:pt x="1824104" y="205100"/>
                  </a:lnTo>
                  <a:cubicBezTo>
                    <a:pt x="1836496" y="193108"/>
                    <a:pt x="1849155" y="181488"/>
                    <a:pt x="1861718" y="170572"/>
                  </a:cubicBezTo>
                  <a:close/>
                  <a:moveTo>
                    <a:pt x="1808969" y="220045"/>
                  </a:moveTo>
                  <a:lnTo>
                    <a:pt x="1817961" y="228960"/>
                  </a:lnTo>
                  <a:cubicBezTo>
                    <a:pt x="1806416" y="240600"/>
                    <a:pt x="1794748" y="252925"/>
                    <a:pt x="1783290" y="265584"/>
                  </a:cubicBezTo>
                  <a:lnTo>
                    <a:pt x="1773908" y="257088"/>
                  </a:lnTo>
                  <a:cubicBezTo>
                    <a:pt x="1785499" y="244286"/>
                    <a:pt x="1797291" y="231818"/>
                    <a:pt x="1808969" y="220045"/>
                  </a:cubicBezTo>
                  <a:close/>
                  <a:moveTo>
                    <a:pt x="1759792" y="272975"/>
                  </a:moveTo>
                  <a:lnTo>
                    <a:pt x="1769326" y="281300"/>
                  </a:lnTo>
                  <a:cubicBezTo>
                    <a:pt x="1758525" y="293664"/>
                    <a:pt x="1747609" y="306675"/>
                    <a:pt x="1736874" y="319972"/>
                  </a:cubicBezTo>
                  <a:lnTo>
                    <a:pt x="1727025" y="312018"/>
                  </a:lnTo>
                  <a:cubicBezTo>
                    <a:pt x="1737865" y="298598"/>
                    <a:pt x="1748885" y="285463"/>
                    <a:pt x="1759792" y="272975"/>
                  </a:cubicBezTo>
                  <a:close/>
                  <a:moveTo>
                    <a:pt x="1713805" y="328649"/>
                  </a:moveTo>
                  <a:lnTo>
                    <a:pt x="1723768" y="336450"/>
                  </a:lnTo>
                  <a:cubicBezTo>
                    <a:pt x="1713643" y="349385"/>
                    <a:pt x="1703375" y="362939"/>
                    <a:pt x="1693269" y="376741"/>
                  </a:cubicBezTo>
                  <a:lnTo>
                    <a:pt x="1683058" y="369264"/>
                  </a:lnTo>
                  <a:cubicBezTo>
                    <a:pt x="1693250" y="355348"/>
                    <a:pt x="1703594" y="341689"/>
                    <a:pt x="1713805" y="328640"/>
                  </a:cubicBezTo>
                  <a:close/>
                  <a:moveTo>
                    <a:pt x="1670628" y="386466"/>
                  </a:moveTo>
                  <a:lnTo>
                    <a:pt x="1680924" y="393819"/>
                  </a:lnTo>
                  <a:cubicBezTo>
                    <a:pt x="1676010" y="400706"/>
                    <a:pt x="1671152" y="407621"/>
                    <a:pt x="1666342" y="414555"/>
                  </a:cubicBezTo>
                  <a:cubicBezTo>
                    <a:pt x="1661579" y="421432"/>
                    <a:pt x="1656836" y="428366"/>
                    <a:pt x="1652178" y="435367"/>
                  </a:cubicBezTo>
                  <a:lnTo>
                    <a:pt x="1641643" y="428357"/>
                  </a:lnTo>
                  <a:cubicBezTo>
                    <a:pt x="1646349" y="421289"/>
                    <a:pt x="1651130" y="414288"/>
                    <a:pt x="1655940" y="407354"/>
                  </a:cubicBezTo>
                  <a:cubicBezTo>
                    <a:pt x="1660779" y="400372"/>
                    <a:pt x="1665675" y="393410"/>
                    <a:pt x="1670628" y="386475"/>
                  </a:cubicBezTo>
                  <a:close/>
                  <a:moveTo>
                    <a:pt x="1630042" y="446188"/>
                  </a:moveTo>
                  <a:lnTo>
                    <a:pt x="1640729" y="452960"/>
                  </a:lnTo>
                  <a:cubicBezTo>
                    <a:pt x="1636471" y="459675"/>
                    <a:pt x="1632433" y="466276"/>
                    <a:pt x="1628727" y="472572"/>
                  </a:cubicBezTo>
                  <a:cubicBezTo>
                    <a:pt x="1623955" y="480659"/>
                    <a:pt x="1619498" y="488660"/>
                    <a:pt x="1615459" y="496346"/>
                  </a:cubicBezTo>
                  <a:lnTo>
                    <a:pt x="1604258" y="490460"/>
                  </a:lnTo>
                  <a:cubicBezTo>
                    <a:pt x="1608382" y="482592"/>
                    <a:pt x="1612954" y="474410"/>
                    <a:pt x="1617821" y="466142"/>
                  </a:cubicBezTo>
                  <a:cubicBezTo>
                    <a:pt x="1621603" y="459732"/>
                    <a:pt x="1625708" y="453017"/>
                    <a:pt x="1630042" y="446188"/>
                  </a:cubicBezTo>
                  <a:close/>
                  <a:moveTo>
                    <a:pt x="1654493" y="482297"/>
                  </a:moveTo>
                  <a:cubicBezTo>
                    <a:pt x="1662094" y="486774"/>
                    <a:pt x="1669828" y="491727"/>
                    <a:pt x="1677486" y="496994"/>
                  </a:cubicBezTo>
                  <a:lnTo>
                    <a:pt x="1670304" y="507414"/>
                  </a:lnTo>
                  <a:cubicBezTo>
                    <a:pt x="1655969" y="497546"/>
                    <a:pt x="1641577" y="488993"/>
                    <a:pt x="1627480" y="482040"/>
                  </a:cubicBezTo>
                  <a:lnTo>
                    <a:pt x="1633090" y="470695"/>
                  </a:lnTo>
                  <a:cubicBezTo>
                    <a:pt x="1640167" y="474191"/>
                    <a:pt x="1647377" y="478096"/>
                    <a:pt x="1654502" y="482297"/>
                  </a:cubicBezTo>
                  <a:close/>
                  <a:moveTo>
                    <a:pt x="1694831" y="509595"/>
                  </a:moveTo>
                  <a:cubicBezTo>
                    <a:pt x="1707718" y="519425"/>
                    <a:pt x="1720920" y="530541"/>
                    <a:pt x="1734055" y="542666"/>
                  </a:cubicBezTo>
                  <a:lnTo>
                    <a:pt x="1725473" y="551972"/>
                  </a:lnTo>
                  <a:cubicBezTo>
                    <a:pt x="1712624" y="540123"/>
                    <a:pt x="1699727" y="529255"/>
                    <a:pt x="1687154" y="519663"/>
                  </a:cubicBezTo>
                  <a:lnTo>
                    <a:pt x="1694831" y="509595"/>
                  </a:lnTo>
                  <a:close/>
                  <a:moveTo>
                    <a:pt x="1613364" y="461847"/>
                  </a:moveTo>
                  <a:lnTo>
                    <a:pt x="1608630" y="473581"/>
                  </a:lnTo>
                  <a:cubicBezTo>
                    <a:pt x="1592704" y="467152"/>
                    <a:pt x="1576778" y="462609"/>
                    <a:pt x="1561290" y="460065"/>
                  </a:cubicBezTo>
                  <a:lnTo>
                    <a:pt x="1563338" y="447578"/>
                  </a:lnTo>
                  <a:cubicBezTo>
                    <a:pt x="1579740" y="450264"/>
                    <a:pt x="1596581" y="455065"/>
                    <a:pt x="1613364" y="461847"/>
                  </a:cubicBezTo>
                  <a:close/>
                  <a:moveTo>
                    <a:pt x="1749524" y="557401"/>
                  </a:moveTo>
                  <a:cubicBezTo>
                    <a:pt x="1762344" y="570098"/>
                    <a:pt x="1773850" y="583100"/>
                    <a:pt x="1783718" y="596044"/>
                  </a:cubicBezTo>
                  <a:lnTo>
                    <a:pt x="1773650" y="603722"/>
                  </a:lnTo>
                  <a:cubicBezTo>
                    <a:pt x="1764135" y="591244"/>
                    <a:pt x="1753019" y="578690"/>
                    <a:pt x="1740618" y="566403"/>
                  </a:cubicBezTo>
                  <a:lnTo>
                    <a:pt x="1749524" y="557411"/>
                  </a:lnTo>
                  <a:close/>
                  <a:moveTo>
                    <a:pt x="1541659" y="445216"/>
                  </a:moveTo>
                  <a:lnTo>
                    <a:pt x="1540974" y="457856"/>
                  </a:lnTo>
                  <a:cubicBezTo>
                    <a:pt x="1531753" y="457360"/>
                    <a:pt x="1522486" y="457570"/>
                    <a:pt x="1513408" y="458484"/>
                  </a:cubicBezTo>
                  <a:cubicBezTo>
                    <a:pt x="1506369" y="459199"/>
                    <a:pt x="1499273" y="460351"/>
                    <a:pt x="1492320" y="461932"/>
                  </a:cubicBezTo>
                  <a:lnTo>
                    <a:pt x="1489529" y="449588"/>
                  </a:lnTo>
                  <a:cubicBezTo>
                    <a:pt x="1496987" y="447902"/>
                    <a:pt x="1504598" y="446654"/>
                    <a:pt x="1512142" y="445892"/>
                  </a:cubicBezTo>
                  <a:cubicBezTo>
                    <a:pt x="1521857" y="444911"/>
                    <a:pt x="1531791" y="444683"/>
                    <a:pt x="1541659" y="445216"/>
                  </a:cubicBezTo>
                  <a:close/>
                  <a:moveTo>
                    <a:pt x="1796187" y="613694"/>
                  </a:moveTo>
                  <a:cubicBezTo>
                    <a:pt x="1806512" y="629572"/>
                    <a:pt x="1814303" y="645327"/>
                    <a:pt x="1819332" y="660510"/>
                  </a:cubicBezTo>
                  <a:lnTo>
                    <a:pt x="1807321" y="664491"/>
                  </a:lnTo>
                  <a:cubicBezTo>
                    <a:pt x="1802635" y="650337"/>
                    <a:pt x="1795320" y="635573"/>
                    <a:pt x="1785585" y="620600"/>
                  </a:cubicBezTo>
                  <a:lnTo>
                    <a:pt x="1796196" y="613704"/>
                  </a:lnTo>
                  <a:close/>
                  <a:moveTo>
                    <a:pt x="1606191" y="515025"/>
                  </a:moveTo>
                  <a:cubicBezTo>
                    <a:pt x="1598809" y="530817"/>
                    <a:pt x="1592752" y="546438"/>
                    <a:pt x="1588189" y="561450"/>
                  </a:cubicBezTo>
                  <a:lnTo>
                    <a:pt x="1576073" y="557773"/>
                  </a:lnTo>
                  <a:cubicBezTo>
                    <a:pt x="1580817" y="542190"/>
                    <a:pt x="1587084" y="526007"/>
                    <a:pt x="1594714" y="509672"/>
                  </a:cubicBezTo>
                  <a:lnTo>
                    <a:pt x="1606182" y="515025"/>
                  </a:lnTo>
                  <a:close/>
                  <a:moveTo>
                    <a:pt x="1468555" y="455579"/>
                  </a:moveTo>
                  <a:lnTo>
                    <a:pt x="1472689" y="467543"/>
                  </a:lnTo>
                  <a:cubicBezTo>
                    <a:pt x="1457830" y="472677"/>
                    <a:pt x="1442952" y="479906"/>
                    <a:pt x="1428483" y="489021"/>
                  </a:cubicBezTo>
                  <a:lnTo>
                    <a:pt x="1421740" y="478315"/>
                  </a:lnTo>
                  <a:cubicBezTo>
                    <a:pt x="1437027" y="468686"/>
                    <a:pt x="1452782" y="461037"/>
                    <a:pt x="1468555" y="455579"/>
                  </a:cubicBezTo>
                  <a:close/>
                  <a:moveTo>
                    <a:pt x="1824704" y="681941"/>
                  </a:moveTo>
                  <a:cubicBezTo>
                    <a:pt x="1827800" y="700467"/>
                    <a:pt x="1826609" y="718326"/>
                    <a:pt x="1821161" y="735024"/>
                  </a:cubicBezTo>
                  <a:lnTo>
                    <a:pt x="1809131" y="731099"/>
                  </a:lnTo>
                  <a:cubicBezTo>
                    <a:pt x="1813941" y="716364"/>
                    <a:pt x="1814979" y="700524"/>
                    <a:pt x="1812227" y="684027"/>
                  </a:cubicBezTo>
                  <a:lnTo>
                    <a:pt x="1824704" y="681941"/>
                  </a:lnTo>
                  <a:close/>
                  <a:moveTo>
                    <a:pt x="1582893" y="581433"/>
                  </a:moveTo>
                  <a:cubicBezTo>
                    <a:pt x="1581750" y="586462"/>
                    <a:pt x="1580750" y="591568"/>
                    <a:pt x="1579912" y="596578"/>
                  </a:cubicBezTo>
                  <a:cubicBezTo>
                    <a:pt x="1578064" y="607646"/>
                    <a:pt x="1577073" y="619009"/>
                    <a:pt x="1576969" y="630353"/>
                  </a:cubicBezTo>
                  <a:lnTo>
                    <a:pt x="1564310" y="630239"/>
                  </a:lnTo>
                  <a:cubicBezTo>
                    <a:pt x="1564424" y="618238"/>
                    <a:pt x="1565472" y="606208"/>
                    <a:pt x="1567425" y="594501"/>
                  </a:cubicBezTo>
                  <a:cubicBezTo>
                    <a:pt x="1568301" y="589244"/>
                    <a:pt x="1569349" y="583910"/>
                    <a:pt x="1570549" y="578633"/>
                  </a:cubicBezTo>
                  <a:lnTo>
                    <a:pt x="1582893" y="581433"/>
                  </a:lnTo>
                  <a:close/>
                  <a:moveTo>
                    <a:pt x="1403928" y="490565"/>
                  </a:moveTo>
                  <a:lnTo>
                    <a:pt x="1411500" y="500709"/>
                  </a:lnTo>
                  <a:cubicBezTo>
                    <a:pt x="1398889" y="510119"/>
                    <a:pt x="1386345" y="521178"/>
                    <a:pt x="1374219" y="533570"/>
                  </a:cubicBezTo>
                  <a:lnTo>
                    <a:pt x="1365171" y="524721"/>
                  </a:lnTo>
                  <a:cubicBezTo>
                    <a:pt x="1377753" y="511862"/>
                    <a:pt x="1390793" y="500366"/>
                    <a:pt x="1403928" y="490565"/>
                  </a:cubicBezTo>
                  <a:close/>
                  <a:moveTo>
                    <a:pt x="1801006" y="748949"/>
                  </a:moveTo>
                  <a:lnTo>
                    <a:pt x="1811817" y="755531"/>
                  </a:lnTo>
                  <a:cubicBezTo>
                    <a:pt x="1802759" y="770399"/>
                    <a:pt x="1789252" y="783001"/>
                    <a:pt x="1772736" y="791945"/>
                  </a:cubicBezTo>
                  <a:lnTo>
                    <a:pt x="1766707" y="780820"/>
                  </a:lnTo>
                  <a:cubicBezTo>
                    <a:pt x="1781461" y="772819"/>
                    <a:pt x="1793005" y="762094"/>
                    <a:pt x="1801006" y="748949"/>
                  </a:cubicBezTo>
                  <a:close/>
                  <a:moveTo>
                    <a:pt x="1577750" y="650880"/>
                  </a:moveTo>
                  <a:cubicBezTo>
                    <a:pt x="1579178" y="667634"/>
                    <a:pt x="1582512" y="683808"/>
                    <a:pt x="1587675" y="698943"/>
                  </a:cubicBezTo>
                  <a:lnTo>
                    <a:pt x="1575692" y="703020"/>
                  </a:lnTo>
                  <a:cubicBezTo>
                    <a:pt x="1570206" y="686913"/>
                    <a:pt x="1566653" y="669730"/>
                    <a:pt x="1565139" y="651947"/>
                  </a:cubicBezTo>
                  <a:lnTo>
                    <a:pt x="1577750" y="650870"/>
                  </a:lnTo>
                  <a:close/>
                  <a:moveTo>
                    <a:pt x="1350569" y="540466"/>
                  </a:moveTo>
                  <a:lnTo>
                    <a:pt x="1360075" y="548829"/>
                  </a:lnTo>
                  <a:cubicBezTo>
                    <a:pt x="1349512" y="560830"/>
                    <a:pt x="1339110" y="574070"/>
                    <a:pt x="1329147" y="588186"/>
                  </a:cubicBezTo>
                  <a:lnTo>
                    <a:pt x="1318803" y="580890"/>
                  </a:lnTo>
                  <a:cubicBezTo>
                    <a:pt x="1329023" y="566412"/>
                    <a:pt x="1339710" y="552810"/>
                    <a:pt x="1350569" y="540476"/>
                  </a:cubicBezTo>
                  <a:close/>
                  <a:moveTo>
                    <a:pt x="1748342" y="788697"/>
                  </a:moveTo>
                  <a:lnTo>
                    <a:pt x="1752286" y="800718"/>
                  </a:lnTo>
                  <a:cubicBezTo>
                    <a:pt x="1735769" y="806128"/>
                    <a:pt x="1717634" y="808357"/>
                    <a:pt x="1699822" y="807166"/>
                  </a:cubicBezTo>
                  <a:lnTo>
                    <a:pt x="1700670" y="794536"/>
                  </a:lnTo>
                  <a:cubicBezTo>
                    <a:pt x="1716872" y="795622"/>
                    <a:pt x="1733360" y="793602"/>
                    <a:pt x="1748342" y="788688"/>
                  </a:cubicBezTo>
                  <a:close/>
                  <a:moveTo>
                    <a:pt x="1595333" y="717850"/>
                  </a:moveTo>
                  <a:cubicBezTo>
                    <a:pt x="1602572" y="733081"/>
                    <a:pt x="1611763" y="746558"/>
                    <a:pt x="1622650" y="757893"/>
                  </a:cubicBezTo>
                  <a:lnTo>
                    <a:pt x="1613526" y="766656"/>
                  </a:lnTo>
                  <a:cubicBezTo>
                    <a:pt x="1601695" y="754331"/>
                    <a:pt x="1591723" y="739739"/>
                    <a:pt x="1583903" y="723279"/>
                  </a:cubicBezTo>
                  <a:lnTo>
                    <a:pt x="1595333" y="717850"/>
                  </a:lnTo>
                  <a:close/>
                  <a:moveTo>
                    <a:pt x="1680781" y="791602"/>
                  </a:moveTo>
                  <a:lnTo>
                    <a:pt x="1677924" y="803928"/>
                  </a:lnTo>
                  <a:cubicBezTo>
                    <a:pt x="1662008" y="800241"/>
                    <a:pt x="1647292" y="793755"/>
                    <a:pt x="1634776" y="784935"/>
                  </a:cubicBezTo>
                  <a:cubicBezTo>
                    <a:pt x="1633137" y="783782"/>
                    <a:pt x="1631528" y="782601"/>
                    <a:pt x="1629947" y="781382"/>
                  </a:cubicBezTo>
                  <a:lnTo>
                    <a:pt x="1637652" y="771343"/>
                  </a:lnTo>
                  <a:cubicBezTo>
                    <a:pt x="1639091" y="772447"/>
                    <a:pt x="1640567" y="773533"/>
                    <a:pt x="1642062" y="774581"/>
                  </a:cubicBezTo>
                  <a:cubicBezTo>
                    <a:pt x="1653264" y="782477"/>
                    <a:pt x="1666456" y="788268"/>
                    <a:pt x="1680781" y="791593"/>
                  </a:cubicBezTo>
                  <a:close/>
                  <a:moveTo>
                    <a:pt x="1306801" y="598540"/>
                  </a:moveTo>
                  <a:lnTo>
                    <a:pt x="1317384" y="605484"/>
                  </a:lnTo>
                  <a:cubicBezTo>
                    <a:pt x="1310145" y="616514"/>
                    <a:pt x="1302763" y="628410"/>
                    <a:pt x="1295448" y="640821"/>
                  </a:cubicBezTo>
                  <a:cubicBezTo>
                    <a:pt x="1293962" y="643336"/>
                    <a:pt x="1292495" y="645860"/>
                    <a:pt x="1291038" y="648384"/>
                  </a:cubicBezTo>
                  <a:lnTo>
                    <a:pt x="1280074" y="642060"/>
                  </a:lnTo>
                  <a:cubicBezTo>
                    <a:pt x="1281551" y="639497"/>
                    <a:pt x="1283046" y="636945"/>
                    <a:pt x="1284551" y="634392"/>
                  </a:cubicBezTo>
                  <a:cubicBezTo>
                    <a:pt x="1291971" y="621800"/>
                    <a:pt x="1299458" y="609741"/>
                    <a:pt x="1306811" y="598530"/>
                  </a:cubicBezTo>
                  <a:close/>
                  <a:moveTo>
                    <a:pt x="1280684" y="666691"/>
                  </a:moveTo>
                  <a:cubicBezTo>
                    <a:pt x="1273169" y="680264"/>
                    <a:pt x="1265425" y="694857"/>
                    <a:pt x="1256986" y="711316"/>
                  </a:cubicBezTo>
                  <a:lnTo>
                    <a:pt x="1245718" y="705544"/>
                  </a:lnTo>
                  <a:cubicBezTo>
                    <a:pt x="1254214" y="688970"/>
                    <a:pt x="1262025" y="674254"/>
                    <a:pt x="1269606" y="660567"/>
                  </a:cubicBezTo>
                  <a:lnTo>
                    <a:pt x="1280684" y="666701"/>
                  </a:lnTo>
                  <a:close/>
                  <a:moveTo>
                    <a:pt x="1247461" y="730118"/>
                  </a:moveTo>
                  <a:cubicBezTo>
                    <a:pt x="1239898" y="745206"/>
                    <a:pt x="1232449" y="760379"/>
                    <a:pt x="1225020" y="775553"/>
                  </a:cubicBezTo>
                  <a:lnTo>
                    <a:pt x="1213647" y="769990"/>
                  </a:lnTo>
                  <a:cubicBezTo>
                    <a:pt x="1221086" y="754778"/>
                    <a:pt x="1228554" y="739567"/>
                    <a:pt x="1236145" y="724441"/>
                  </a:cubicBezTo>
                  <a:lnTo>
                    <a:pt x="1247461" y="730118"/>
                  </a:lnTo>
                  <a:close/>
                  <a:moveTo>
                    <a:pt x="1215723" y="794545"/>
                  </a:moveTo>
                  <a:cubicBezTo>
                    <a:pt x="1208675" y="808928"/>
                    <a:pt x="1201055" y="824397"/>
                    <a:pt x="1193121" y="840065"/>
                  </a:cubicBezTo>
                  <a:lnTo>
                    <a:pt x="1181824" y="834350"/>
                  </a:lnTo>
                  <a:cubicBezTo>
                    <a:pt x="1189720" y="818748"/>
                    <a:pt x="1197321" y="803318"/>
                    <a:pt x="1204351" y="788973"/>
                  </a:cubicBezTo>
                  <a:lnTo>
                    <a:pt x="1215714" y="794545"/>
                  </a:lnTo>
                  <a:close/>
                  <a:moveTo>
                    <a:pt x="1183462" y="858944"/>
                  </a:moveTo>
                  <a:cubicBezTo>
                    <a:pt x="1174937" y="875384"/>
                    <a:pt x="1167013" y="890053"/>
                    <a:pt x="1159250" y="903797"/>
                  </a:cubicBezTo>
                  <a:lnTo>
                    <a:pt x="1148229" y="897568"/>
                  </a:lnTo>
                  <a:cubicBezTo>
                    <a:pt x="1155925" y="883966"/>
                    <a:pt x="1163774" y="869421"/>
                    <a:pt x="1172232" y="853124"/>
                  </a:cubicBezTo>
                  <a:lnTo>
                    <a:pt x="1183462" y="858953"/>
                  </a:lnTo>
                  <a:close/>
                  <a:moveTo>
                    <a:pt x="1137704" y="915751"/>
                  </a:moveTo>
                  <a:lnTo>
                    <a:pt x="1148591" y="922209"/>
                  </a:lnTo>
                  <a:cubicBezTo>
                    <a:pt x="1139342" y="937811"/>
                    <a:pt x="1130389" y="951927"/>
                    <a:pt x="1121207" y="965386"/>
                  </a:cubicBezTo>
                  <a:lnTo>
                    <a:pt x="1110748" y="958261"/>
                  </a:lnTo>
                  <a:cubicBezTo>
                    <a:pt x="1119778" y="945021"/>
                    <a:pt x="1128589" y="931124"/>
                    <a:pt x="1137704" y="915761"/>
                  </a:cubicBezTo>
                  <a:close/>
                  <a:moveTo>
                    <a:pt x="1098690" y="975368"/>
                  </a:moveTo>
                  <a:lnTo>
                    <a:pt x="1108910" y="982836"/>
                  </a:lnTo>
                  <a:cubicBezTo>
                    <a:pt x="1098480" y="997123"/>
                    <a:pt x="1087688" y="1010591"/>
                    <a:pt x="1076830" y="1022869"/>
                  </a:cubicBezTo>
                  <a:lnTo>
                    <a:pt x="1067343" y="1014487"/>
                  </a:lnTo>
                  <a:cubicBezTo>
                    <a:pt x="1077944" y="1002495"/>
                    <a:pt x="1088488" y="989341"/>
                    <a:pt x="1098690" y="975378"/>
                  </a:cubicBezTo>
                  <a:close/>
                  <a:moveTo>
                    <a:pt x="1053189" y="1029794"/>
                  </a:moveTo>
                  <a:lnTo>
                    <a:pt x="1062285" y="1038595"/>
                  </a:lnTo>
                  <a:cubicBezTo>
                    <a:pt x="1050131" y="1051158"/>
                    <a:pt x="1037387" y="1062874"/>
                    <a:pt x="1024395" y="1073399"/>
                  </a:cubicBezTo>
                  <a:lnTo>
                    <a:pt x="1016422" y="1063570"/>
                  </a:lnTo>
                  <a:cubicBezTo>
                    <a:pt x="1029014" y="1053359"/>
                    <a:pt x="1041378" y="1041995"/>
                    <a:pt x="1053189" y="1029794"/>
                  </a:cubicBezTo>
                  <a:close/>
                  <a:moveTo>
                    <a:pt x="332784" y="616390"/>
                  </a:moveTo>
                  <a:cubicBezTo>
                    <a:pt x="348139" y="625439"/>
                    <a:pt x="360397" y="640021"/>
                    <a:pt x="366408" y="656414"/>
                  </a:cubicBezTo>
                  <a:lnTo>
                    <a:pt x="354530" y="660776"/>
                  </a:lnTo>
                  <a:cubicBezTo>
                    <a:pt x="349396" y="646794"/>
                    <a:pt x="338223" y="633859"/>
                    <a:pt x="324945" y="626496"/>
                  </a:cubicBezTo>
                  <a:lnTo>
                    <a:pt x="331070" y="615418"/>
                  </a:lnTo>
                  <a:cubicBezTo>
                    <a:pt x="331641" y="615733"/>
                    <a:pt x="332213" y="616066"/>
                    <a:pt x="332784" y="616399"/>
                  </a:cubicBezTo>
                  <a:close/>
                  <a:moveTo>
                    <a:pt x="308991" y="607865"/>
                  </a:moveTo>
                  <a:lnTo>
                    <a:pt x="307267" y="620400"/>
                  </a:lnTo>
                  <a:cubicBezTo>
                    <a:pt x="298533" y="619200"/>
                    <a:pt x="290446" y="620752"/>
                    <a:pt x="283226" y="625029"/>
                  </a:cubicBezTo>
                  <a:cubicBezTo>
                    <a:pt x="277911" y="628172"/>
                    <a:pt x="273377" y="632478"/>
                    <a:pt x="269738" y="637812"/>
                  </a:cubicBezTo>
                  <a:lnTo>
                    <a:pt x="259280" y="630687"/>
                  </a:lnTo>
                  <a:cubicBezTo>
                    <a:pt x="263966" y="623800"/>
                    <a:pt x="269862" y="618228"/>
                    <a:pt x="276787" y="614132"/>
                  </a:cubicBezTo>
                  <a:cubicBezTo>
                    <a:pt x="286388" y="608455"/>
                    <a:pt x="297532" y="606284"/>
                    <a:pt x="308991" y="607865"/>
                  </a:cubicBezTo>
                  <a:close/>
                  <a:moveTo>
                    <a:pt x="370675" y="679017"/>
                  </a:moveTo>
                  <a:cubicBezTo>
                    <a:pt x="371370" y="695552"/>
                    <a:pt x="367608" y="713040"/>
                    <a:pt x="359493" y="731014"/>
                  </a:cubicBezTo>
                  <a:lnTo>
                    <a:pt x="347958" y="725803"/>
                  </a:lnTo>
                  <a:cubicBezTo>
                    <a:pt x="355244" y="709649"/>
                    <a:pt x="358635" y="694085"/>
                    <a:pt x="358026" y="679541"/>
                  </a:cubicBezTo>
                  <a:lnTo>
                    <a:pt x="370675" y="679017"/>
                  </a:lnTo>
                  <a:close/>
                  <a:moveTo>
                    <a:pt x="999954" y="1076228"/>
                  </a:moveTo>
                  <a:lnTo>
                    <a:pt x="1007383" y="1086477"/>
                  </a:lnTo>
                  <a:cubicBezTo>
                    <a:pt x="999353" y="1092297"/>
                    <a:pt x="991029" y="1097850"/>
                    <a:pt x="982637" y="1102984"/>
                  </a:cubicBezTo>
                  <a:cubicBezTo>
                    <a:pt x="976436" y="1106784"/>
                    <a:pt x="970102" y="1110452"/>
                    <a:pt x="963806" y="1113890"/>
                  </a:cubicBezTo>
                  <a:lnTo>
                    <a:pt x="957739" y="1102784"/>
                  </a:lnTo>
                  <a:cubicBezTo>
                    <a:pt x="963854" y="1099450"/>
                    <a:pt x="970007" y="1095878"/>
                    <a:pt x="976027" y="1092192"/>
                  </a:cubicBezTo>
                  <a:cubicBezTo>
                    <a:pt x="984133" y="1087230"/>
                    <a:pt x="992191" y="1081858"/>
                    <a:pt x="999954" y="1076228"/>
                  </a:cubicBezTo>
                  <a:close/>
                  <a:moveTo>
                    <a:pt x="261842" y="655166"/>
                  </a:moveTo>
                  <a:cubicBezTo>
                    <a:pt x="258089" y="668063"/>
                    <a:pt x="256937" y="684122"/>
                    <a:pt x="258413" y="702905"/>
                  </a:cubicBezTo>
                  <a:lnTo>
                    <a:pt x="252136" y="703744"/>
                  </a:lnTo>
                  <a:lnTo>
                    <a:pt x="245821" y="704220"/>
                  </a:lnTo>
                  <a:lnTo>
                    <a:pt x="252136" y="703744"/>
                  </a:lnTo>
                  <a:lnTo>
                    <a:pt x="245802" y="703944"/>
                  </a:lnTo>
                  <a:cubicBezTo>
                    <a:pt x="244202" y="683589"/>
                    <a:pt x="245516" y="666005"/>
                    <a:pt x="249688" y="651642"/>
                  </a:cubicBezTo>
                  <a:lnTo>
                    <a:pt x="261842" y="655176"/>
                  </a:lnTo>
                  <a:close/>
                  <a:moveTo>
                    <a:pt x="338423" y="743806"/>
                  </a:moveTo>
                  <a:lnTo>
                    <a:pt x="349253" y="750359"/>
                  </a:lnTo>
                  <a:cubicBezTo>
                    <a:pt x="343500" y="759865"/>
                    <a:pt x="336709" y="769437"/>
                    <a:pt x="328498" y="779629"/>
                  </a:cubicBezTo>
                  <a:cubicBezTo>
                    <a:pt x="325193" y="783725"/>
                    <a:pt x="321764" y="787830"/>
                    <a:pt x="318297" y="791821"/>
                  </a:cubicBezTo>
                  <a:lnTo>
                    <a:pt x="308734" y="783535"/>
                  </a:lnTo>
                  <a:cubicBezTo>
                    <a:pt x="312106" y="779648"/>
                    <a:pt x="315411" y="775695"/>
                    <a:pt x="318640" y="771685"/>
                  </a:cubicBezTo>
                  <a:cubicBezTo>
                    <a:pt x="326498" y="761941"/>
                    <a:pt x="332965" y="752816"/>
                    <a:pt x="338423" y="743806"/>
                  </a:cubicBezTo>
                  <a:close/>
                  <a:moveTo>
                    <a:pt x="939232" y="1112309"/>
                  </a:moveTo>
                  <a:lnTo>
                    <a:pt x="944737" y="1123701"/>
                  </a:lnTo>
                  <a:cubicBezTo>
                    <a:pt x="929297" y="1131159"/>
                    <a:pt x="913286" y="1137741"/>
                    <a:pt x="897150" y="1143256"/>
                  </a:cubicBezTo>
                  <a:lnTo>
                    <a:pt x="893064" y="1131283"/>
                  </a:lnTo>
                  <a:cubicBezTo>
                    <a:pt x="908723" y="1125939"/>
                    <a:pt x="924258" y="1119557"/>
                    <a:pt x="939232" y="1112309"/>
                  </a:cubicBezTo>
                  <a:close/>
                  <a:moveTo>
                    <a:pt x="260594" y="723946"/>
                  </a:moveTo>
                  <a:cubicBezTo>
                    <a:pt x="262700" y="740329"/>
                    <a:pt x="265805" y="756836"/>
                    <a:pt x="269834" y="773019"/>
                  </a:cubicBezTo>
                  <a:lnTo>
                    <a:pt x="257556" y="776067"/>
                  </a:lnTo>
                  <a:cubicBezTo>
                    <a:pt x="253413" y="759408"/>
                    <a:pt x="250222" y="742415"/>
                    <a:pt x="248050" y="725556"/>
                  </a:cubicBezTo>
                  <a:lnTo>
                    <a:pt x="260604" y="723937"/>
                  </a:lnTo>
                  <a:close/>
                  <a:moveTo>
                    <a:pt x="873204" y="1137493"/>
                  </a:moveTo>
                  <a:lnTo>
                    <a:pt x="876681" y="1149666"/>
                  </a:lnTo>
                  <a:cubicBezTo>
                    <a:pt x="860279" y="1154352"/>
                    <a:pt x="843363" y="1158086"/>
                    <a:pt x="826418" y="1160772"/>
                  </a:cubicBezTo>
                  <a:lnTo>
                    <a:pt x="824436" y="1148275"/>
                  </a:lnTo>
                  <a:cubicBezTo>
                    <a:pt x="840886" y="1145675"/>
                    <a:pt x="857298" y="1142046"/>
                    <a:pt x="873214" y="1137503"/>
                  </a:cubicBezTo>
                  <a:close/>
                  <a:moveTo>
                    <a:pt x="294713" y="798936"/>
                  </a:moveTo>
                  <a:lnTo>
                    <a:pt x="303867" y="807680"/>
                  </a:lnTo>
                  <a:cubicBezTo>
                    <a:pt x="298190" y="813624"/>
                    <a:pt x="292303" y="819453"/>
                    <a:pt x="286245" y="825149"/>
                  </a:cubicBezTo>
                  <a:cubicBezTo>
                    <a:pt x="288169" y="830178"/>
                    <a:pt x="290189" y="835179"/>
                    <a:pt x="292284" y="840142"/>
                  </a:cubicBezTo>
                  <a:lnTo>
                    <a:pt x="280635" y="845085"/>
                  </a:lnTo>
                  <a:cubicBezTo>
                    <a:pt x="279121" y="841513"/>
                    <a:pt x="277644" y="837913"/>
                    <a:pt x="276215" y="834293"/>
                  </a:cubicBezTo>
                  <a:cubicBezTo>
                    <a:pt x="272958" y="837179"/>
                    <a:pt x="269653" y="840018"/>
                    <a:pt x="266319" y="842809"/>
                  </a:cubicBezTo>
                  <a:lnTo>
                    <a:pt x="258204" y="833093"/>
                  </a:lnTo>
                  <a:cubicBezTo>
                    <a:pt x="262680" y="829359"/>
                    <a:pt x="267091" y="825521"/>
                    <a:pt x="271424" y="821606"/>
                  </a:cubicBezTo>
                  <a:cubicBezTo>
                    <a:pt x="268443" y="813357"/>
                    <a:pt x="265690" y="805051"/>
                    <a:pt x="263204" y="796746"/>
                  </a:cubicBezTo>
                  <a:lnTo>
                    <a:pt x="275330" y="793117"/>
                  </a:lnTo>
                  <a:cubicBezTo>
                    <a:pt x="277235" y="799479"/>
                    <a:pt x="279302" y="805852"/>
                    <a:pt x="281511" y="812195"/>
                  </a:cubicBezTo>
                  <a:cubicBezTo>
                    <a:pt x="286026" y="807852"/>
                    <a:pt x="290436" y="803432"/>
                    <a:pt x="294723" y="798946"/>
                  </a:cubicBezTo>
                  <a:close/>
                  <a:moveTo>
                    <a:pt x="803777" y="1151009"/>
                  </a:moveTo>
                  <a:lnTo>
                    <a:pt x="805129" y="1163592"/>
                  </a:lnTo>
                  <a:cubicBezTo>
                    <a:pt x="788241" y="1165411"/>
                    <a:pt x="770954" y="1166249"/>
                    <a:pt x="753751" y="1166097"/>
                  </a:cubicBezTo>
                  <a:lnTo>
                    <a:pt x="753866" y="1153438"/>
                  </a:lnTo>
                  <a:cubicBezTo>
                    <a:pt x="770582" y="1153590"/>
                    <a:pt x="787365" y="1152771"/>
                    <a:pt x="803777" y="1150999"/>
                  </a:cubicBezTo>
                  <a:close/>
                  <a:moveTo>
                    <a:pt x="300838" y="859144"/>
                  </a:moveTo>
                  <a:cubicBezTo>
                    <a:pt x="307953" y="874051"/>
                    <a:pt x="315982" y="888852"/>
                    <a:pt x="324717" y="903130"/>
                  </a:cubicBezTo>
                  <a:lnTo>
                    <a:pt x="313925" y="909731"/>
                  </a:lnTo>
                  <a:cubicBezTo>
                    <a:pt x="304962" y="895082"/>
                    <a:pt x="296723" y="879889"/>
                    <a:pt x="289417" y="864592"/>
                  </a:cubicBezTo>
                  <a:lnTo>
                    <a:pt x="300838" y="859144"/>
                  </a:lnTo>
                  <a:close/>
                  <a:moveTo>
                    <a:pt x="241897" y="846076"/>
                  </a:moveTo>
                  <a:lnTo>
                    <a:pt x="249565" y="856153"/>
                  </a:lnTo>
                  <a:cubicBezTo>
                    <a:pt x="236020" y="866459"/>
                    <a:pt x="221713" y="876165"/>
                    <a:pt x="207035" y="885004"/>
                  </a:cubicBezTo>
                  <a:lnTo>
                    <a:pt x="200501" y="874165"/>
                  </a:lnTo>
                  <a:cubicBezTo>
                    <a:pt x="214789" y="865554"/>
                    <a:pt x="228714" y="856105"/>
                    <a:pt x="241897" y="846085"/>
                  </a:cubicBezTo>
                  <a:close/>
                  <a:moveTo>
                    <a:pt x="733044" y="1152762"/>
                  </a:moveTo>
                  <a:lnTo>
                    <a:pt x="732339" y="1165401"/>
                  </a:lnTo>
                  <a:cubicBezTo>
                    <a:pt x="715423" y="1164449"/>
                    <a:pt x="698240" y="1162534"/>
                    <a:pt x="681266" y="1159715"/>
                  </a:cubicBezTo>
                  <a:lnTo>
                    <a:pt x="683343" y="1147228"/>
                  </a:lnTo>
                  <a:cubicBezTo>
                    <a:pt x="699868" y="1149980"/>
                    <a:pt x="716585" y="1151847"/>
                    <a:pt x="733044" y="1152762"/>
                  </a:cubicBezTo>
                  <a:close/>
                  <a:moveTo>
                    <a:pt x="335985" y="920714"/>
                  </a:moveTo>
                  <a:cubicBezTo>
                    <a:pt x="345196" y="934458"/>
                    <a:pt x="355254" y="947974"/>
                    <a:pt x="365893" y="960899"/>
                  </a:cubicBezTo>
                  <a:lnTo>
                    <a:pt x="356121" y="968939"/>
                  </a:lnTo>
                  <a:cubicBezTo>
                    <a:pt x="345224" y="955699"/>
                    <a:pt x="334918" y="941840"/>
                    <a:pt x="325479" y="927753"/>
                  </a:cubicBezTo>
                  <a:lnTo>
                    <a:pt x="335994" y="920704"/>
                  </a:lnTo>
                  <a:close/>
                  <a:moveTo>
                    <a:pt x="662854" y="1143341"/>
                  </a:moveTo>
                  <a:lnTo>
                    <a:pt x="660225" y="1155724"/>
                  </a:lnTo>
                  <a:cubicBezTo>
                    <a:pt x="643671" y="1152209"/>
                    <a:pt x="626974" y="1147761"/>
                    <a:pt x="610610" y="1142513"/>
                  </a:cubicBezTo>
                  <a:lnTo>
                    <a:pt x="614477" y="1130464"/>
                  </a:lnTo>
                  <a:cubicBezTo>
                    <a:pt x="630431" y="1135588"/>
                    <a:pt x="646709" y="1139922"/>
                    <a:pt x="662845" y="1143341"/>
                  </a:cubicBezTo>
                  <a:close/>
                  <a:moveTo>
                    <a:pt x="379466" y="976768"/>
                  </a:moveTo>
                  <a:cubicBezTo>
                    <a:pt x="390506" y="989151"/>
                    <a:pt x="402307" y="1001200"/>
                    <a:pt x="414538" y="1012573"/>
                  </a:cubicBezTo>
                  <a:lnTo>
                    <a:pt x="405917" y="1021840"/>
                  </a:lnTo>
                  <a:cubicBezTo>
                    <a:pt x="393392" y="1010191"/>
                    <a:pt x="381314" y="997857"/>
                    <a:pt x="370018" y="985188"/>
                  </a:cubicBezTo>
                  <a:lnTo>
                    <a:pt x="379466" y="976768"/>
                  </a:lnTo>
                  <a:close/>
                  <a:moveTo>
                    <a:pt x="430111" y="1026508"/>
                  </a:moveTo>
                  <a:cubicBezTo>
                    <a:pt x="442732" y="1037366"/>
                    <a:pt x="456009" y="1047768"/>
                    <a:pt x="469582" y="1057426"/>
                  </a:cubicBezTo>
                  <a:lnTo>
                    <a:pt x="462239" y="1067741"/>
                  </a:lnTo>
                  <a:cubicBezTo>
                    <a:pt x="448361" y="1057864"/>
                    <a:pt x="434769" y="1047215"/>
                    <a:pt x="421853" y="1036109"/>
                  </a:cubicBezTo>
                  <a:lnTo>
                    <a:pt x="430111" y="1026517"/>
                  </a:lnTo>
                  <a:close/>
                  <a:moveTo>
                    <a:pt x="594751" y="1123663"/>
                  </a:moveTo>
                  <a:lnTo>
                    <a:pt x="590388" y="1135540"/>
                  </a:lnTo>
                  <a:cubicBezTo>
                    <a:pt x="574491" y="1129702"/>
                    <a:pt x="558594" y="1122967"/>
                    <a:pt x="543135" y="1115538"/>
                  </a:cubicBezTo>
                  <a:lnTo>
                    <a:pt x="548621" y="1104127"/>
                  </a:lnTo>
                  <a:cubicBezTo>
                    <a:pt x="563709" y="1111385"/>
                    <a:pt x="579234" y="1117948"/>
                    <a:pt x="594751" y="1123653"/>
                  </a:cubicBezTo>
                  <a:close/>
                  <a:moveTo>
                    <a:pt x="182404" y="884519"/>
                  </a:moveTo>
                  <a:lnTo>
                    <a:pt x="188443" y="895644"/>
                  </a:lnTo>
                  <a:cubicBezTo>
                    <a:pt x="173450" y="903788"/>
                    <a:pt x="157848" y="911227"/>
                    <a:pt x="142056" y="917732"/>
                  </a:cubicBezTo>
                  <a:lnTo>
                    <a:pt x="137227" y="906036"/>
                  </a:lnTo>
                  <a:cubicBezTo>
                    <a:pt x="152600" y="899692"/>
                    <a:pt x="167802" y="892453"/>
                    <a:pt x="182404" y="884519"/>
                  </a:cubicBezTo>
                  <a:close/>
                  <a:moveTo>
                    <a:pt x="486832" y="1069208"/>
                  </a:moveTo>
                  <a:cubicBezTo>
                    <a:pt x="500748" y="1078333"/>
                    <a:pt x="515369" y="1086972"/>
                    <a:pt x="529981" y="1094716"/>
                  </a:cubicBezTo>
                  <a:lnTo>
                    <a:pt x="524046" y="1105899"/>
                  </a:lnTo>
                  <a:cubicBezTo>
                    <a:pt x="509092" y="1097964"/>
                    <a:pt x="494128" y="1089125"/>
                    <a:pt x="479889" y="1079791"/>
                  </a:cubicBezTo>
                  <a:lnTo>
                    <a:pt x="486832" y="1069208"/>
                  </a:lnTo>
                  <a:close/>
                  <a:moveTo>
                    <a:pt x="117777" y="913551"/>
                  </a:moveTo>
                  <a:lnTo>
                    <a:pt x="122072" y="925457"/>
                  </a:lnTo>
                  <a:cubicBezTo>
                    <a:pt x="105975" y="931277"/>
                    <a:pt x="89421" y="936268"/>
                    <a:pt x="72876" y="940306"/>
                  </a:cubicBezTo>
                  <a:lnTo>
                    <a:pt x="69875" y="928010"/>
                  </a:lnTo>
                  <a:cubicBezTo>
                    <a:pt x="85982" y="924085"/>
                    <a:pt x="102089" y="919218"/>
                    <a:pt x="117767" y="913560"/>
                  </a:cubicBezTo>
                  <a:close/>
                  <a:moveTo>
                    <a:pt x="49520" y="932477"/>
                  </a:moveTo>
                  <a:lnTo>
                    <a:pt x="51959" y="944898"/>
                  </a:lnTo>
                  <a:cubicBezTo>
                    <a:pt x="35100" y="948203"/>
                    <a:pt x="17974" y="950584"/>
                    <a:pt x="1038" y="951975"/>
                  </a:cubicBezTo>
                  <a:lnTo>
                    <a:pt x="0" y="939364"/>
                  </a:lnTo>
                  <a:cubicBezTo>
                    <a:pt x="16469" y="938011"/>
                    <a:pt x="33128" y="935696"/>
                    <a:pt x="49520" y="93248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8"/>
            <p:cNvSpPr/>
            <p:nvPr/>
          </p:nvSpPr>
          <p:spPr>
            <a:xfrm>
              <a:off x="3378960" y="1966320"/>
              <a:ext cx="25561" cy="12954"/>
            </a:xfrm>
            <a:custGeom>
              <a:avLst/>
              <a:gdLst/>
              <a:ahLst/>
              <a:cxnLst/>
              <a:rect l="l" t="t" r="r" b="b"/>
              <a:pathLst>
                <a:path w="25689" h="12954" extrusionOk="0">
                  <a:moveTo>
                    <a:pt x="25279" y="0"/>
                  </a:moveTo>
                  <a:lnTo>
                    <a:pt x="25689" y="12649"/>
                  </a:lnTo>
                  <a:cubicBezTo>
                    <a:pt x="17164" y="12925"/>
                    <a:pt x="8515" y="12954"/>
                    <a:pt x="0" y="12725"/>
                  </a:cubicBezTo>
                  <a:lnTo>
                    <a:pt x="333" y="76"/>
                  </a:lnTo>
                  <a:cubicBezTo>
                    <a:pt x="8611" y="295"/>
                    <a:pt x="17002" y="267"/>
                    <a:pt x="252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 name="Google Shape;94;p8"/>
          <p:cNvGrpSpPr/>
          <p:nvPr/>
        </p:nvGrpSpPr>
        <p:grpSpPr>
          <a:xfrm>
            <a:off x="-506954" y="-103550"/>
            <a:ext cx="10004689" cy="2455240"/>
            <a:chOff x="-506954" y="-103550"/>
            <a:chExt cx="10004689" cy="2455240"/>
          </a:xfrm>
        </p:grpSpPr>
        <p:sp>
          <p:nvSpPr>
            <p:cNvPr id="95" name="Google Shape;95;p8"/>
            <p:cNvSpPr/>
            <p:nvPr/>
          </p:nvSpPr>
          <p:spPr>
            <a:xfrm>
              <a:off x="8353371" y="1004000"/>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8"/>
            <p:cNvSpPr/>
            <p:nvPr/>
          </p:nvSpPr>
          <p:spPr>
            <a:xfrm flipH="1">
              <a:off x="-506954" y="-103550"/>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grpSp>
        <p:nvGrpSpPr>
          <p:cNvPr id="98" name="Google Shape;98;p9"/>
          <p:cNvGrpSpPr/>
          <p:nvPr/>
        </p:nvGrpSpPr>
        <p:grpSpPr>
          <a:xfrm flipH="1">
            <a:off x="254448" y="-352563"/>
            <a:ext cx="926240" cy="1650661"/>
            <a:chOff x="254448" y="-352563"/>
            <a:chExt cx="926240" cy="1650661"/>
          </a:xfrm>
        </p:grpSpPr>
        <p:sp>
          <p:nvSpPr>
            <p:cNvPr id="99" name="Google Shape;99;p9"/>
            <p:cNvSpPr/>
            <p:nvPr/>
          </p:nvSpPr>
          <p:spPr>
            <a:xfrm rot="10800000" flipH="1">
              <a:off x="254448" y="-61693"/>
              <a:ext cx="430970" cy="1359791"/>
            </a:xfrm>
            <a:custGeom>
              <a:avLst/>
              <a:gdLst/>
              <a:ahLst/>
              <a:cxnLst/>
              <a:rect l="l" t="t" r="r" b="b"/>
              <a:pathLst>
                <a:path w="598570" h="1869129" extrusionOk="0">
                  <a:moveTo>
                    <a:pt x="174181" y="446669"/>
                  </a:moveTo>
                  <a:cubicBezTo>
                    <a:pt x="177334" y="444574"/>
                    <a:pt x="175982" y="441392"/>
                    <a:pt x="176029" y="438601"/>
                  </a:cubicBezTo>
                  <a:cubicBezTo>
                    <a:pt x="176324" y="421390"/>
                    <a:pt x="176572" y="404169"/>
                    <a:pt x="176810" y="386957"/>
                  </a:cubicBezTo>
                  <a:cubicBezTo>
                    <a:pt x="176848" y="384004"/>
                    <a:pt x="177172" y="380975"/>
                    <a:pt x="176639" y="378118"/>
                  </a:cubicBezTo>
                  <a:cubicBezTo>
                    <a:pt x="167818" y="331550"/>
                    <a:pt x="172419" y="284754"/>
                    <a:pt x="176772" y="238424"/>
                  </a:cubicBezTo>
                  <a:cubicBezTo>
                    <a:pt x="180306" y="200724"/>
                    <a:pt x="192212" y="164282"/>
                    <a:pt x="208081" y="129610"/>
                  </a:cubicBezTo>
                  <a:cubicBezTo>
                    <a:pt x="227569" y="87053"/>
                    <a:pt x="252191" y="47172"/>
                    <a:pt x="273546" y="5585"/>
                  </a:cubicBezTo>
                  <a:cubicBezTo>
                    <a:pt x="275080" y="2595"/>
                    <a:pt x="276566" y="-1235"/>
                    <a:pt x="281071" y="385"/>
                  </a:cubicBezTo>
                  <a:cubicBezTo>
                    <a:pt x="285433" y="1957"/>
                    <a:pt x="284185" y="5957"/>
                    <a:pt x="283995" y="9281"/>
                  </a:cubicBezTo>
                  <a:cubicBezTo>
                    <a:pt x="283738" y="13701"/>
                    <a:pt x="283680" y="18168"/>
                    <a:pt x="282928" y="22511"/>
                  </a:cubicBezTo>
                  <a:cubicBezTo>
                    <a:pt x="273451" y="76766"/>
                    <a:pt x="268574" y="131839"/>
                    <a:pt x="253581" y="185113"/>
                  </a:cubicBezTo>
                  <a:cubicBezTo>
                    <a:pt x="239789" y="234109"/>
                    <a:pt x="219177" y="280401"/>
                    <a:pt x="197870" y="326378"/>
                  </a:cubicBezTo>
                  <a:cubicBezTo>
                    <a:pt x="192155" y="338703"/>
                    <a:pt x="188745" y="350972"/>
                    <a:pt x="187659" y="364440"/>
                  </a:cubicBezTo>
                  <a:cubicBezTo>
                    <a:pt x="182220" y="432220"/>
                    <a:pt x="186745" y="499114"/>
                    <a:pt x="204090" y="565017"/>
                  </a:cubicBezTo>
                  <a:cubicBezTo>
                    <a:pt x="208795" y="582886"/>
                    <a:pt x="212976" y="600898"/>
                    <a:pt x="217434" y="618986"/>
                  </a:cubicBezTo>
                  <a:cubicBezTo>
                    <a:pt x="221082" y="617586"/>
                    <a:pt x="221301" y="615576"/>
                    <a:pt x="221330" y="613604"/>
                  </a:cubicBezTo>
                  <a:cubicBezTo>
                    <a:pt x="221997" y="554140"/>
                    <a:pt x="241351" y="499657"/>
                    <a:pt x="265878" y="446583"/>
                  </a:cubicBezTo>
                  <a:cubicBezTo>
                    <a:pt x="282242" y="411189"/>
                    <a:pt x="302159" y="377803"/>
                    <a:pt x="324371" y="345818"/>
                  </a:cubicBezTo>
                  <a:cubicBezTo>
                    <a:pt x="348232" y="311462"/>
                    <a:pt x="372473" y="277372"/>
                    <a:pt x="396657" y="243244"/>
                  </a:cubicBezTo>
                  <a:cubicBezTo>
                    <a:pt x="399943" y="238605"/>
                    <a:pt x="402953" y="231404"/>
                    <a:pt x="409925" y="233805"/>
                  </a:cubicBezTo>
                  <a:cubicBezTo>
                    <a:pt x="417107" y="236271"/>
                    <a:pt x="415021" y="243748"/>
                    <a:pt x="414049" y="249349"/>
                  </a:cubicBezTo>
                  <a:cubicBezTo>
                    <a:pt x="404162" y="305956"/>
                    <a:pt x="400829" y="363687"/>
                    <a:pt x="381969" y="418761"/>
                  </a:cubicBezTo>
                  <a:cubicBezTo>
                    <a:pt x="360509" y="481435"/>
                    <a:pt x="327391" y="536347"/>
                    <a:pt x="279718" y="582315"/>
                  </a:cubicBezTo>
                  <a:cubicBezTo>
                    <a:pt x="262621" y="598793"/>
                    <a:pt x="247495" y="616748"/>
                    <a:pt x="234531" y="636645"/>
                  </a:cubicBezTo>
                  <a:cubicBezTo>
                    <a:pt x="228245" y="646294"/>
                    <a:pt x="226521" y="655457"/>
                    <a:pt x="229636" y="667116"/>
                  </a:cubicBezTo>
                  <a:cubicBezTo>
                    <a:pt x="242485" y="715122"/>
                    <a:pt x="254096" y="763461"/>
                    <a:pt x="266469" y="811600"/>
                  </a:cubicBezTo>
                  <a:cubicBezTo>
                    <a:pt x="275298" y="845919"/>
                    <a:pt x="284700" y="880095"/>
                    <a:pt x="293720" y="914366"/>
                  </a:cubicBezTo>
                  <a:cubicBezTo>
                    <a:pt x="300616" y="940550"/>
                    <a:pt x="306569" y="966953"/>
                    <a:pt x="311132" y="993652"/>
                  </a:cubicBezTo>
                  <a:cubicBezTo>
                    <a:pt x="311532" y="995995"/>
                    <a:pt x="312608" y="998224"/>
                    <a:pt x="313370" y="1000519"/>
                  </a:cubicBezTo>
                  <a:cubicBezTo>
                    <a:pt x="317285" y="1000196"/>
                    <a:pt x="316656" y="997081"/>
                    <a:pt x="316751" y="995185"/>
                  </a:cubicBezTo>
                  <a:cubicBezTo>
                    <a:pt x="320933" y="904650"/>
                    <a:pt x="356414" y="824393"/>
                    <a:pt x="397980" y="746059"/>
                  </a:cubicBezTo>
                  <a:cubicBezTo>
                    <a:pt x="415992" y="712112"/>
                    <a:pt x="438900" y="681079"/>
                    <a:pt x="456426" y="646866"/>
                  </a:cubicBezTo>
                  <a:cubicBezTo>
                    <a:pt x="459341" y="641170"/>
                    <a:pt x="462236" y="635464"/>
                    <a:pt x="465389" y="629902"/>
                  </a:cubicBezTo>
                  <a:cubicBezTo>
                    <a:pt x="466913" y="627206"/>
                    <a:pt x="469475" y="625482"/>
                    <a:pt x="472761" y="626196"/>
                  </a:cubicBezTo>
                  <a:cubicBezTo>
                    <a:pt x="476057" y="626920"/>
                    <a:pt x="477552" y="629597"/>
                    <a:pt x="477829" y="632673"/>
                  </a:cubicBezTo>
                  <a:cubicBezTo>
                    <a:pt x="478267" y="637560"/>
                    <a:pt x="478705" y="642503"/>
                    <a:pt x="478467" y="647390"/>
                  </a:cubicBezTo>
                  <a:cubicBezTo>
                    <a:pt x="476962" y="678841"/>
                    <a:pt x="476038" y="710340"/>
                    <a:pt x="473447" y="741706"/>
                  </a:cubicBezTo>
                  <a:cubicBezTo>
                    <a:pt x="470275" y="780130"/>
                    <a:pt x="460874" y="817392"/>
                    <a:pt x="448644" y="853882"/>
                  </a:cubicBezTo>
                  <a:cubicBezTo>
                    <a:pt x="440824" y="877209"/>
                    <a:pt x="432432" y="900354"/>
                    <a:pt x="423993" y="923472"/>
                  </a:cubicBezTo>
                  <a:cubicBezTo>
                    <a:pt x="411906" y="956561"/>
                    <a:pt x="395523" y="987175"/>
                    <a:pt x="372034" y="1013797"/>
                  </a:cubicBezTo>
                  <a:cubicBezTo>
                    <a:pt x="358661" y="1028951"/>
                    <a:pt x="349270" y="1047249"/>
                    <a:pt x="336344" y="1062575"/>
                  </a:cubicBezTo>
                  <a:cubicBezTo>
                    <a:pt x="326010" y="1074834"/>
                    <a:pt x="324457" y="1086368"/>
                    <a:pt x="327019" y="1101418"/>
                  </a:cubicBezTo>
                  <a:cubicBezTo>
                    <a:pt x="345545" y="1210098"/>
                    <a:pt x="347107" y="1319712"/>
                    <a:pt x="343840" y="1429544"/>
                  </a:cubicBezTo>
                  <a:cubicBezTo>
                    <a:pt x="343669" y="1435316"/>
                    <a:pt x="342031" y="1441108"/>
                    <a:pt x="343507" y="1446813"/>
                  </a:cubicBezTo>
                  <a:cubicBezTo>
                    <a:pt x="347460" y="1447985"/>
                    <a:pt x="347965" y="1444841"/>
                    <a:pt x="348793" y="1442965"/>
                  </a:cubicBezTo>
                  <a:cubicBezTo>
                    <a:pt x="379750" y="1373194"/>
                    <a:pt x="426679" y="1314454"/>
                    <a:pt x="476562" y="1257771"/>
                  </a:cubicBezTo>
                  <a:cubicBezTo>
                    <a:pt x="508413" y="1221575"/>
                    <a:pt x="540351" y="1185447"/>
                    <a:pt x="572364" y="1149395"/>
                  </a:cubicBezTo>
                  <a:cubicBezTo>
                    <a:pt x="576755" y="1144461"/>
                    <a:pt x="580994" y="1135870"/>
                    <a:pt x="588633" y="1139546"/>
                  </a:cubicBezTo>
                  <a:cubicBezTo>
                    <a:pt x="597863" y="1143985"/>
                    <a:pt x="591005" y="1152500"/>
                    <a:pt x="590081" y="1159263"/>
                  </a:cubicBezTo>
                  <a:cubicBezTo>
                    <a:pt x="585671" y="1191448"/>
                    <a:pt x="577736" y="1223043"/>
                    <a:pt x="572907" y="1255094"/>
                  </a:cubicBezTo>
                  <a:cubicBezTo>
                    <a:pt x="561963" y="1327684"/>
                    <a:pt x="523844" y="1383710"/>
                    <a:pt x="469799" y="1430506"/>
                  </a:cubicBezTo>
                  <a:cubicBezTo>
                    <a:pt x="433909" y="1461577"/>
                    <a:pt x="393256" y="1485723"/>
                    <a:pt x="352127" y="1508954"/>
                  </a:cubicBezTo>
                  <a:cubicBezTo>
                    <a:pt x="340897" y="1515288"/>
                    <a:pt x="335878" y="1522747"/>
                    <a:pt x="334268" y="1536015"/>
                  </a:cubicBezTo>
                  <a:cubicBezTo>
                    <a:pt x="327791" y="1589317"/>
                    <a:pt x="316704" y="1641819"/>
                    <a:pt x="303074" y="1693758"/>
                  </a:cubicBezTo>
                  <a:cubicBezTo>
                    <a:pt x="301949" y="1698035"/>
                    <a:pt x="300911" y="1702331"/>
                    <a:pt x="300016" y="1706655"/>
                  </a:cubicBezTo>
                  <a:cubicBezTo>
                    <a:pt x="299845" y="1707465"/>
                    <a:pt x="300559" y="1708465"/>
                    <a:pt x="301102" y="1710094"/>
                  </a:cubicBezTo>
                  <a:cubicBezTo>
                    <a:pt x="309674" y="1709551"/>
                    <a:pt x="316123" y="1703617"/>
                    <a:pt x="323286" y="1700016"/>
                  </a:cubicBezTo>
                  <a:cubicBezTo>
                    <a:pt x="350946" y="1686110"/>
                    <a:pt x="379359" y="1673594"/>
                    <a:pt x="405658" y="1657049"/>
                  </a:cubicBezTo>
                  <a:cubicBezTo>
                    <a:pt x="420279" y="1647848"/>
                    <a:pt x="433795" y="1637247"/>
                    <a:pt x="446234" y="1625255"/>
                  </a:cubicBezTo>
                  <a:cubicBezTo>
                    <a:pt x="449073" y="1622521"/>
                    <a:pt x="451882" y="1619768"/>
                    <a:pt x="454854" y="1617187"/>
                  </a:cubicBezTo>
                  <a:cubicBezTo>
                    <a:pt x="457826" y="1614596"/>
                    <a:pt x="461074" y="1611634"/>
                    <a:pt x="465322" y="1613339"/>
                  </a:cubicBezTo>
                  <a:cubicBezTo>
                    <a:pt x="470409" y="1615377"/>
                    <a:pt x="470085" y="1620244"/>
                    <a:pt x="469989" y="1624712"/>
                  </a:cubicBezTo>
                  <a:cubicBezTo>
                    <a:pt x="469161" y="1666079"/>
                    <a:pt x="447320" y="1696197"/>
                    <a:pt x="416754" y="1720686"/>
                  </a:cubicBezTo>
                  <a:cubicBezTo>
                    <a:pt x="403010" y="1731696"/>
                    <a:pt x="385322" y="1735459"/>
                    <a:pt x="367863" y="1734402"/>
                  </a:cubicBezTo>
                  <a:cubicBezTo>
                    <a:pt x="343612" y="1732935"/>
                    <a:pt x="319876" y="1738535"/>
                    <a:pt x="295787" y="1737859"/>
                  </a:cubicBezTo>
                  <a:cubicBezTo>
                    <a:pt x="292291" y="1737764"/>
                    <a:pt x="290167" y="1739117"/>
                    <a:pt x="289110" y="1742288"/>
                  </a:cubicBezTo>
                  <a:cubicBezTo>
                    <a:pt x="287557" y="1746956"/>
                    <a:pt x="286014" y="1751632"/>
                    <a:pt x="284623" y="1756357"/>
                  </a:cubicBezTo>
                  <a:cubicBezTo>
                    <a:pt x="273860" y="1792799"/>
                    <a:pt x="258906" y="1827623"/>
                    <a:pt x="243742" y="1862370"/>
                  </a:cubicBezTo>
                  <a:cubicBezTo>
                    <a:pt x="242818" y="1864484"/>
                    <a:pt x="242285" y="1867075"/>
                    <a:pt x="239256" y="1867894"/>
                  </a:cubicBezTo>
                  <a:cubicBezTo>
                    <a:pt x="230531" y="1861560"/>
                    <a:pt x="232827" y="1854074"/>
                    <a:pt x="236637" y="1845939"/>
                  </a:cubicBezTo>
                  <a:cubicBezTo>
                    <a:pt x="263478" y="1788646"/>
                    <a:pt x="281756" y="1728401"/>
                    <a:pt x="297911" y="1667431"/>
                  </a:cubicBezTo>
                  <a:cubicBezTo>
                    <a:pt x="301454" y="1654058"/>
                    <a:pt x="301102" y="1654382"/>
                    <a:pt x="290243" y="1646133"/>
                  </a:cubicBezTo>
                  <a:cubicBezTo>
                    <a:pt x="265735" y="1627512"/>
                    <a:pt x="246495" y="1603747"/>
                    <a:pt x="227350" y="1579992"/>
                  </a:cubicBezTo>
                  <a:cubicBezTo>
                    <a:pt x="197536" y="1542987"/>
                    <a:pt x="178401" y="1500630"/>
                    <a:pt x="165418" y="1455205"/>
                  </a:cubicBezTo>
                  <a:cubicBezTo>
                    <a:pt x="158113" y="1429630"/>
                    <a:pt x="151731" y="1403846"/>
                    <a:pt x="146787" y="1377709"/>
                  </a:cubicBezTo>
                  <a:cubicBezTo>
                    <a:pt x="146425" y="1375776"/>
                    <a:pt x="145901" y="1373861"/>
                    <a:pt x="145683" y="1371909"/>
                  </a:cubicBezTo>
                  <a:cubicBezTo>
                    <a:pt x="145206" y="1367775"/>
                    <a:pt x="145739" y="1363908"/>
                    <a:pt x="150054" y="1361945"/>
                  </a:cubicBezTo>
                  <a:cubicBezTo>
                    <a:pt x="153702" y="1360288"/>
                    <a:pt x="156779" y="1361917"/>
                    <a:pt x="159446" y="1364336"/>
                  </a:cubicBezTo>
                  <a:cubicBezTo>
                    <a:pt x="161265" y="1365984"/>
                    <a:pt x="163085" y="1367699"/>
                    <a:pt x="164542" y="1369661"/>
                  </a:cubicBezTo>
                  <a:cubicBezTo>
                    <a:pt x="190974" y="1405141"/>
                    <a:pt x="220825" y="1438041"/>
                    <a:pt x="243818" y="1476150"/>
                  </a:cubicBezTo>
                  <a:cubicBezTo>
                    <a:pt x="265259" y="1511678"/>
                    <a:pt x="284319" y="1548207"/>
                    <a:pt x="296635" y="1587993"/>
                  </a:cubicBezTo>
                  <a:cubicBezTo>
                    <a:pt x="299225" y="1596375"/>
                    <a:pt x="302169" y="1604652"/>
                    <a:pt x="304778" y="1612482"/>
                  </a:cubicBezTo>
                  <a:cubicBezTo>
                    <a:pt x="311827" y="1612196"/>
                    <a:pt x="311189" y="1607738"/>
                    <a:pt x="311751" y="1604824"/>
                  </a:cubicBezTo>
                  <a:cubicBezTo>
                    <a:pt x="315789" y="1584059"/>
                    <a:pt x="320514" y="1563361"/>
                    <a:pt x="323171" y="1542397"/>
                  </a:cubicBezTo>
                  <a:cubicBezTo>
                    <a:pt x="329096" y="1495534"/>
                    <a:pt x="332706" y="1448433"/>
                    <a:pt x="335963" y="1401293"/>
                  </a:cubicBezTo>
                  <a:cubicBezTo>
                    <a:pt x="336944" y="1387149"/>
                    <a:pt x="330686" y="1376547"/>
                    <a:pt x="321028" y="1369766"/>
                  </a:cubicBezTo>
                  <a:cubicBezTo>
                    <a:pt x="299473" y="1354602"/>
                    <a:pt x="281509" y="1335780"/>
                    <a:pt x="262792" y="1317683"/>
                  </a:cubicBezTo>
                  <a:cubicBezTo>
                    <a:pt x="239808" y="1295451"/>
                    <a:pt x="217539" y="1272572"/>
                    <a:pt x="196679" y="1248217"/>
                  </a:cubicBezTo>
                  <a:cubicBezTo>
                    <a:pt x="152121" y="1196201"/>
                    <a:pt x="124975" y="1135832"/>
                    <a:pt x="107621" y="1070252"/>
                  </a:cubicBezTo>
                  <a:cubicBezTo>
                    <a:pt x="95657" y="1025018"/>
                    <a:pt x="85904" y="979317"/>
                    <a:pt x="76579" y="933501"/>
                  </a:cubicBezTo>
                  <a:cubicBezTo>
                    <a:pt x="75426" y="927844"/>
                    <a:pt x="72150" y="920548"/>
                    <a:pt x="78550" y="917328"/>
                  </a:cubicBezTo>
                  <a:cubicBezTo>
                    <a:pt x="86237" y="913461"/>
                    <a:pt x="89218" y="921548"/>
                    <a:pt x="92904" y="926482"/>
                  </a:cubicBezTo>
                  <a:cubicBezTo>
                    <a:pt x="122918" y="966706"/>
                    <a:pt x="153398" y="1006587"/>
                    <a:pt x="182830" y="1047240"/>
                  </a:cubicBezTo>
                  <a:cubicBezTo>
                    <a:pt x="227645" y="1109152"/>
                    <a:pt x="266859" y="1174475"/>
                    <a:pt x="299540" y="1243645"/>
                  </a:cubicBezTo>
                  <a:cubicBezTo>
                    <a:pt x="310331" y="1266486"/>
                    <a:pt x="316904" y="1290699"/>
                    <a:pt x="323114" y="1315044"/>
                  </a:cubicBezTo>
                  <a:cubicBezTo>
                    <a:pt x="325772" y="1325474"/>
                    <a:pt x="328696" y="1335828"/>
                    <a:pt x="331915" y="1347744"/>
                  </a:cubicBezTo>
                  <a:cubicBezTo>
                    <a:pt x="337259" y="1342457"/>
                    <a:pt x="335449" y="1337514"/>
                    <a:pt x="335487" y="1333113"/>
                  </a:cubicBezTo>
                  <a:cubicBezTo>
                    <a:pt x="336125" y="1247779"/>
                    <a:pt x="328039" y="1163226"/>
                    <a:pt x="315256" y="1078872"/>
                  </a:cubicBezTo>
                  <a:cubicBezTo>
                    <a:pt x="305293" y="1013111"/>
                    <a:pt x="294034" y="947751"/>
                    <a:pt x="276737" y="883505"/>
                  </a:cubicBezTo>
                  <a:cubicBezTo>
                    <a:pt x="272136" y="866398"/>
                    <a:pt x="267288" y="849348"/>
                    <a:pt x="262564" y="832279"/>
                  </a:cubicBezTo>
                  <a:cubicBezTo>
                    <a:pt x="261611" y="828850"/>
                    <a:pt x="260306" y="825802"/>
                    <a:pt x="256439" y="824659"/>
                  </a:cubicBezTo>
                  <a:cubicBezTo>
                    <a:pt x="224559" y="815277"/>
                    <a:pt x="199289" y="794303"/>
                    <a:pt x="172286" y="776406"/>
                  </a:cubicBezTo>
                  <a:cubicBezTo>
                    <a:pt x="136167" y="752460"/>
                    <a:pt x="106068" y="722332"/>
                    <a:pt x="81293" y="686842"/>
                  </a:cubicBezTo>
                  <a:cubicBezTo>
                    <a:pt x="57195" y="652324"/>
                    <a:pt x="37898" y="615357"/>
                    <a:pt x="25277" y="575114"/>
                  </a:cubicBezTo>
                  <a:cubicBezTo>
                    <a:pt x="17180" y="549282"/>
                    <a:pt x="9608" y="523288"/>
                    <a:pt x="1807" y="497371"/>
                  </a:cubicBezTo>
                  <a:cubicBezTo>
                    <a:pt x="1379" y="495961"/>
                    <a:pt x="998" y="494532"/>
                    <a:pt x="626" y="493104"/>
                  </a:cubicBezTo>
                  <a:cubicBezTo>
                    <a:pt x="-146" y="490160"/>
                    <a:pt x="-707" y="486893"/>
                    <a:pt x="2122" y="485007"/>
                  </a:cubicBezTo>
                  <a:cubicBezTo>
                    <a:pt x="5665" y="482645"/>
                    <a:pt x="8656" y="484807"/>
                    <a:pt x="11123" y="487493"/>
                  </a:cubicBezTo>
                  <a:cubicBezTo>
                    <a:pt x="13113" y="489665"/>
                    <a:pt x="15152" y="491827"/>
                    <a:pt x="16895" y="494199"/>
                  </a:cubicBezTo>
                  <a:cubicBezTo>
                    <a:pt x="55652" y="546568"/>
                    <a:pt x="100153" y="593678"/>
                    <a:pt x="146787" y="639065"/>
                  </a:cubicBezTo>
                  <a:cubicBezTo>
                    <a:pt x="184640" y="675898"/>
                    <a:pt x="218063" y="716579"/>
                    <a:pt x="240894" y="764909"/>
                  </a:cubicBezTo>
                  <a:cubicBezTo>
                    <a:pt x="241209" y="765566"/>
                    <a:pt x="242247" y="765881"/>
                    <a:pt x="243828" y="766957"/>
                  </a:cubicBezTo>
                  <a:cubicBezTo>
                    <a:pt x="244399" y="760432"/>
                    <a:pt x="242914" y="754765"/>
                    <a:pt x="241466" y="749174"/>
                  </a:cubicBezTo>
                  <a:cubicBezTo>
                    <a:pt x="229979" y="704873"/>
                    <a:pt x="218358" y="660601"/>
                    <a:pt x="206909" y="616290"/>
                  </a:cubicBezTo>
                  <a:cubicBezTo>
                    <a:pt x="201861" y="596755"/>
                    <a:pt x="197032" y="577162"/>
                    <a:pt x="192298" y="557550"/>
                  </a:cubicBezTo>
                  <a:cubicBezTo>
                    <a:pt x="191002" y="552187"/>
                    <a:pt x="189440" y="547349"/>
                    <a:pt x="184964" y="543538"/>
                  </a:cubicBezTo>
                  <a:cubicBezTo>
                    <a:pt x="155026" y="518088"/>
                    <a:pt x="132624" y="486369"/>
                    <a:pt x="110516" y="454299"/>
                  </a:cubicBezTo>
                  <a:cubicBezTo>
                    <a:pt x="64787" y="387967"/>
                    <a:pt x="44336" y="314453"/>
                    <a:pt x="46432" y="234281"/>
                  </a:cubicBezTo>
                  <a:cubicBezTo>
                    <a:pt x="47280" y="201810"/>
                    <a:pt x="48432" y="169358"/>
                    <a:pt x="50975" y="136983"/>
                  </a:cubicBezTo>
                  <a:cubicBezTo>
                    <a:pt x="51299" y="132801"/>
                    <a:pt x="50604" y="126820"/>
                    <a:pt x="56595" y="126543"/>
                  </a:cubicBezTo>
                  <a:cubicBezTo>
                    <a:pt x="62310" y="126277"/>
                    <a:pt x="62577" y="132163"/>
                    <a:pt x="63634" y="136278"/>
                  </a:cubicBezTo>
                  <a:cubicBezTo>
                    <a:pt x="76845" y="188008"/>
                    <a:pt x="98038" y="236843"/>
                    <a:pt x="118689" y="285801"/>
                  </a:cubicBezTo>
                  <a:cubicBezTo>
                    <a:pt x="139596" y="335370"/>
                    <a:pt x="156084" y="386338"/>
                    <a:pt x="170228" y="438154"/>
                  </a:cubicBezTo>
                  <a:cubicBezTo>
                    <a:pt x="170990" y="440954"/>
                    <a:pt x="172057" y="443678"/>
                    <a:pt x="173048" y="446402"/>
                  </a:cubicBezTo>
                  <a:cubicBezTo>
                    <a:pt x="173124" y="446612"/>
                    <a:pt x="173781" y="446612"/>
                    <a:pt x="174200" y="44671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rot="10800000" flipH="1">
              <a:off x="851474" y="-352563"/>
              <a:ext cx="329214" cy="1042039"/>
            </a:xfrm>
            <a:custGeom>
              <a:avLst/>
              <a:gdLst/>
              <a:ahLst/>
              <a:cxnLst/>
              <a:rect l="l" t="t" r="r" b="b"/>
              <a:pathLst>
                <a:path w="598570" h="1869129" extrusionOk="0">
                  <a:moveTo>
                    <a:pt x="174181" y="446669"/>
                  </a:moveTo>
                  <a:cubicBezTo>
                    <a:pt x="177334" y="444574"/>
                    <a:pt x="175982" y="441392"/>
                    <a:pt x="176029" y="438601"/>
                  </a:cubicBezTo>
                  <a:cubicBezTo>
                    <a:pt x="176324" y="421390"/>
                    <a:pt x="176572" y="404169"/>
                    <a:pt x="176810" y="386957"/>
                  </a:cubicBezTo>
                  <a:cubicBezTo>
                    <a:pt x="176848" y="384004"/>
                    <a:pt x="177172" y="380975"/>
                    <a:pt x="176639" y="378118"/>
                  </a:cubicBezTo>
                  <a:cubicBezTo>
                    <a:pt x="167818" y="331550"/>
                    <a:pt x="172419" y="284754"/>
                    <a:pt x="176772" y="238424"/>
                  </a:cubicBezTo>
                  <a:cubicBezTo>
                    <a:pt x="180306" y="200724"/>
                    <a:pt x="192212" y="164282"/>
                    <a:pt x="208081" y="129610"/>
                  </a:cubicBezTo>
                  <a:cubicBezTo>
                    <a:pt x="227569" y="87053"/>
                    <a:pt x="252191" y="47172"/>
                    <a:pt x="273546" y="5585"/>
                  </a:cubicBezTo>
                  <a:cubicBezTo>
                    <a:pt x="275080" y="2595"/>
                    <a:pt x="276566" y="-1235"/>
                    <a:pt x="281071" y="385"/>
                  </a:cubicBezTo>
                  <a:cubicBezTo>
                    <a:pt x="285433" y="1957"/>
                    <a:pt x="284185" y="5957"/>
                    <a:pt x="283995" y="9281"/>
                  </a:cubicBezTo>
                  <a:cubicBezTo>
                    <a:pt x="283738" y="13701"/>
                    <a:pt x="283680" y="18168"/>
                    <a:pt x="282928" y="22511"/>
                  </a:cubicBezTo>
                  <a:cubicBezTo>
                    <a:pt x="273451" y="76766"/>
                    <a:pt x="268574" y="131839"/>
                    <a:pt x="253581" y="185113"/>
                  </a:cubicBezTo>
                  <a:cubicBezTo>
                    <a:pt x="239789" y="234109"/>
                    <a:pt x="219177" y="280401"/>
                    <a:pt x="197870" y="326378"/>
                  </a:cubicBezTo>
                  <a:cubicBezTo>
                    <a:pt x="192155" y="338703"/>
                    <a:pt x="188745" y="350972"/>
                    <a:pt x="187659" y="364440"/>
                  </a:cubicBezTo>
                  <a:cubicBezTo>
                    <a:pt x="182220" y="432220"/>
                    <a:pt x="186745" y="499114"/>
                    <a:pt x="204090" y="565017"/>
                  </a:cubicBezTo>
                  <a:cubicBezTo>
                    <a:pt x="208795" y="582886"/>
                    <a:pt x="212976" y="600898"/>
                    <a:pt x="217434" y="618986"/>
                  </a:cubicBezTo>
                  <a:cubicBezTo>
                    <a:pt x="221082" y="617586"/>
                    <a:pt x="221301" y="615576"/>
                    <a:pt x="221330" y="613604"/>
                  </a:cubicBezTo>
                  <a:cubicBezTo>
                    <a:pt x="221997" y="554140"/>
                    <a:pt x="241351" y="499657"/>
                    <a:pt x="265878" y="446583"/>
                  </a:cubicBezTo>
                  <a:cubicBezTo>
                    <a:pt x="282242" y="411189"/>
                    <a:pt x="302159" y="377803"/>
                    <a:pt x="324371" y="345818"/>
                  </a:cubicBezTo>
                  <a:cubicBezTo>
                    <a:pt x="348232" y="311462"/>
                    <a:pt x="372473" y="277372"/>
                    <a:pt x="396657" y="243244"/>
                  </a:cubicBezTo>
                  <a:cubicBezTo>
                    <a:pt x="399943" y="238605"/>
                    <a:pt x="402953" y="231404"/>
                    <a:pt x="409925" y="233805"/>
                  </a:cubicBezTo>
                  <a:cubicBezTo>
                    <a:pt x="417107" y="236271"/>
                    <a:pt x="415021" y="243748"/>
                    <a:pt x="414049" y="249349"/>
                  </a:cubicBezTo>
                  <a:cubicBezTo>
                    <a:pt x="404162" y="305956"/>
                    <a:pt x="400829" y="363687"/>
                    <a:pt x="381969" y="418761"/>
                  </a:cubicBezTo>
                  <a:cubicBezTo>
                    <a:pt x="360509" y="481435"/>
                    <a:pt x="327391" y="536347"/>
                    <a:pt x="279718" y="582315"/>
                  </a:cubicBezTo>
                  <a:cubicBezTo>
                    <a:pt x="262621" y="598793"/>
                    <a:pt x="247495" y="616748"/>
                    <a:pt x="234531" y="636645"/>
                  </a:cubicBezTo>
                  <a:cubicBezTo>
                    <a:pt x="228245" y="646294"/>
                    <a:pt x="226521" y="655457"/>
                    <a:pt x="229636" y="667116"/>
                  </a:cubicBezTo>
                  <a:cubicBezTo>
                    <a:pt x="242485" y="715122"/>
                    <a:pt x="254096" y="763461"/>
                    <a:pt x="266469" y="811600"/>
                  </a:cubicBezTo>
                  <a:cubicBezTo>
                    <a:pt x="275298" y="845919"/>
                    <a:pt x="284700" y="880095"/>
                    <a:pt x="293720" y="914366"/>
                  </a:cubicBezTo>
                  <a:cubicBezTo>
                    <a:pt x="300616" y="940550"/>
                    <a:pt x="306569" y="966953"/>
                    <a:pt x="311132" y="993652"/>
                  </a:cubicBezTo>
                  <a:cubicBezTo>
                    <a:pt x="311532" y="995995"/>
                    <a:pt x="312608" y="998224"/>
                    <a:pt x="313370" y="1000519"/>
                  </a:cubicBezTo>
                  <a:cubicBezTo>
                    <a:pt x="317285" y="1000196"/>
                    <a:pt x="316656" y="997081"/>
                    <a:pt x="316751" y="995185"/>
                  </a:cubicBezTo>
                  <a:cubicBezTo>
                    <a:pt x="320933" y="904650"/>
                    <a:pt x="356414" y="824393"/>
                    <a:pt x="397980" y="746059"/>
                  </a:cubicBezTo>
                  <a:cubicBezTo>
                    <a:pt x="415992" y="712112"/>
                    <a:pt x="438900" y="681079"/>
                    <a:pt x="456426" y="646866"/>
                  </a:cubicBezTo>
                  <a:cubicBezTo>
                    <a:pt x="459341" y="641170"/>
                    <a:pt x="462236" y="635464"/>
                    <a:pt x="465389" y="629902"/>
                  </a:cubicBezTo>
                  <a:cubicBezTo>
                    <a:pt x="466913" y="627206"/>
                    <a:pt x="469475" y="625482"/>
                    <a:pt x="472761" y="626196"/>
                  </a:cubicBezTo>
                  <a:cubicBezTo>
                    <a:pt x="476057" y="626920"/>
                    <a:pt x="477552" y="629597"/>
                    <a:pt x="477829" y="632673"/>
                  </a:cubicBezTo>
                  <a:cubicBezTo>
                    <a:pt x="478267" y="637560"/>
                    <a:pt x="478705" y="642503"/>
                    <a:pt x="478467" y="647390"/>
                  </a:cubicBezTo>
                  <a:cubicBezTo>
                    <a:pt x="476962" y="678841"/>
                    <a:pt x="476038" y="710340"/>
                    <a:pt x="473447" y="741706"/>
                  </a:cubicBezTo>
                  <a:cubicBezTo>
                    <a:pt x="470275" y="780130"/>
                    <a:pt x="460874" y="817392"/>
                    <a:pt x="448644" y="853882"/>
                  </a:cubicBezTo>
                  <a:cubicBezTo>
                    <a:pt x="440824" y="877209"/>
                    <a:pt x="432432" y="900354"/>
                    <a:pt x="423993" y="923472"/>
                  </a:cubicBezTo>
                  <a:cubicBezTo>
                    <a:pt x="411906" y="956561"/>
                    <a:pt x="395523" y="987175"/>
                    <a:pt x="372034" y="1013797"/>
                  </a:cubicBezTo>
                  <a:cubicBezTo>
                    <a:pt x="358661" y="1028951"/>
                    <a:pt x="349270" y="1047249"/>
                    <a:pt x="336344" y="1062575"/>
                  </a:cubicBezTo>
                  <a:cubicBezTo>
                    <a:pt x="326010" y="1074834"/>
                    <a:pt x="324457" y="1086368"/>
                    <a:pt x="327019" y="1101418"/>
                  </a:cubicBezTo>
                  <a:cubicBezTo>
                    <a:pt x="345545" y="1210098"/>
                    <a:pt x="347107" y="1319712"/>
                    <a:pt x="343840" y="1429544"/>
                  </a:cubicBezTo>
                  <a:cubicBezTo>
                    <a:pt x="343669" y="1435316"/>
                    <a:pt x="342031" y="1441108"/>
                    <a:pt x="343507" y="1446813"/>
                  </a:cubicBezTo>
                  <a:cubicBezTo>
                    <a:pt x="347460" y="1447985"/>
                    <a:pt x="347965" y="1444841"/>
                    <a:pt x="348793" y="1442965"/>
                  </a:cubicBezTo>
                  <a:cubicBezTo>
                    <a:pt x="379750" y="1373194"/>
                    <a:pt x="426679" y="1314454"/>
                    <a:pt x="476562" y="1257771"/>
                  </a:cubicBezTo>
                  <a:cubicBezTo>
                    <a:pt x="508413" y="1221575"/>
                    <a:pt x="540351" y="1185447"/>
                    <a:pt x="572364" y="1149395"/>
                  </a:cubicBezTo>
                  <a:cubicBezTo>
                    <a:pt x="576755" y="1144461"/>
                    <a:pt x="580994" y="1135870"/>
                    <a:pt x="588633" y="1139546"/>
                  </a:cubicBezTo>
                  <a:cubicBezTo>
                    <a:pt x="597863" y="1143985"/>
                    <a:pt x="591005" y="1152500"/>
                    <a:pt x="590081" y="1159263"/>
                  </a:cubicBezTo>
                  <a:cubicBezTo>
                    <a:pt x="585671" y="1191448"/>
                    <a:pt x="577736" y="1223043"/>
                    <a:pt x="572907" y="1255094"/>
                  </a:cubicBezTo>
                  <a:cubicBezTo>
                    <a:pt x="561963" y="1327684"/>
                    <a:pt x="523844" y="1383710"/>
                    <a:pt x="469799" y="1430506"/>
                  </a:cubicBezTo>
                  <a:cubicBezTo>
                    <a:pt x="433909" y="1461577"/>
                    <a:pt x="393256" y="1485723"/>
                    <a:pt x="352127" y="1508954"/>
                  </a:cubicBezTo>
                  <a:cubicBezTo>
                    <a:pt x="340897" y="1515288"/>
                    <a:pt x="335878" y="1522747"/>
                    <a:pt x="334268" y="1536015"/>
                  </a:cubicBezTo>
                  <a:cubicBezTo>
                    <a:pt x="327791" y="1589317"/>
                    <a:pt x="316704" y="1641819"/>
                    <a:pt x="303074" y="1693758"/>
                  </a:cubicBezTo>
                  <a:cubicBezTo>
                    <a:pt x="301949" y="1698035"/>
                    <a:pt x="300911" y="1702331"/>
                    <a:pt x="300016" y="1706655"/>
                  </a:cubicBezTo>
                  <a:cubicBezTo>
                    <a:pt x="299845" y="1707465"/>
                    <a:pt x="300559" y="1708465"/>
                    <a:pt x="301102" y="1710094"/>
                  </a:cubicBezTo>
                  <a:cubicBezTo>
                    <a:pt x="309674" y="1709551"/>
                    <a:pt x="316123" y="1703617"/>
                    <a:pt x="323286" y="1700016"/>
                  </a:cubicBezTo>
                  <a:cubicBezTo>
                    <a:pt x="350946" y="1686110"/>
                    <a:pt x="379359" y="1673594"/>
                    <a:pt x="405658" y="1657049"/>
                  </a:cubicBezTo>
                  <a:cubicBezTo>
                    <a:pt x="420279" y="1647848"/>
                    <a:pt x="433795" y="1637247"/>
                    <a:pt x="446234" y="1625255"/>
                  </a:cubicBezTo>
                  <a:cubicBezTo>
                    <a:pt x="449073" y="1622521"/>
                    <a:pt x="451882" y="1619768"/>
                    <a:pt x="454854" y="1617187"/>
                  </a:cubicBezTo>
                  <a:cubicBezTo>
                    <a:pt x="457826" y="1614596"/>
                    <a:pt x="461074" y="1611634"/>
                    <a:pt x="465322" y="1613339"/>
                  </a:cubicBezTo>
                  <a:cubicBezTo>
                    <a:pt x="470409" y="1615377"/>
                    <a:pt x="470085" y="1620244"/>
                    <a:pt x="469989" y="1624712"/>
                  </a:cubicBezTo>
                  <a:cubicBezTo>
                    <a:pt x="469161" y="1666079"/>
                    <a:pt x="447320" y="1696197"/>
                    <a:pt x="416754" y="1720686"/>
                  </a:cubicBezTo>
                  <a:cubicBezTo>
                    <a:pt x="403010" y="1731696"/>
                    <a:pt x="385322" y="1735459"/>
                    <a:pt x="367863" y="1734402"/>
                  </a:cubicBezTo>
                  <a:cubicBezTo>
                    <a:pt x="343612" y="1732935"/>
                    <a:pt x="319876" y="1738535"/>
                    <a:pt x="295787" y="1737859"/>
                  </a:cubicBezTo>
                  <a:cubicBezTo>
                    <a:pt x="292291" y="1737764"/>
                    <a:pt x="290167" y="1739117"/>
                    <a:pt x="289110" y="1742288"/>
                  </a:cubicBezTo>
                  <a:cubicBezTo>
                    <a:pt x="287557" y="1746956"/>
                    <a:pt x="286014" y="1751632"/>
                    <a:pt x="284623" y="1756357"/>
                  </a:cubicBezTo>
                  <a:cubicBezTo>
                    <a:pt x="273860" y="1792799"/>
                    <a:pt x="258906" y="1827623"/>
                    <a:pt x="243742" y="1862370"/>
                  </a:cubicBezTo>
                  <a:cubicBezTo>
                    <a:pt x="242818" y="1864484"/>
                    <a:pt x="242285" y="1867075"/>
                    <a:pt x="239256" y="1867894"/>
                  </a:cubicBezTo>
                  <a:cubicBezTo>
                    <a:pt x="230531" y="1861560"/>
                    <a:pt x="232827" y="1854074"/>
                    <a:pt x="236637" y="1845939"/>
                  </a:cubicBezTo>
                  <a:cubicBezTo>
                    <a:pt x="263478" y="1788646"/>
                    <a:pt x="281756" y="1728401"/>
                    <a:pt x="297911" y="1667431"/>
                  </a:cubicBezTo>
                  <a:cubicBezTo>
                    <a:pt x="301454" y="1654058"/>
                    <a:pt x="301102" y="1654382"/>
                    <a:pt x="290243" y="1646133"/>
                  </a:cubicBezTo>
                  <a:cubicBezTo>
                    <a:pt x="265735" y="1627512"/>
                    <a:pt x="246495" y="1603747"/>
                    <a:pt x="227350" y="1579992"/>
                  </a:cubicBezTo>
                  <a:cubicBezTo>
                    <a:pt x="197536" y="1542987"/>
                    <a:pt x="178401" y="1500630"/>
                    <a:pt x="165418" y="1455205"/>
                  </a:cubicBezTo>
                  <a:cubicBezTo>
                    <a:pt x="158113" y="1429630"/>
                    <a:pt x="151731" y="1403846"/>
                    <a:pt x="146787" y="1377709"/>
                  </a:cubicBezTo>
                  <a:cubicBezTo>
                    <a:pt x="146425" y="1375776"/>
                    <a:pt x="145901" y="1373861"/>
                    <a:pt x="145683" y="1371909"/>
                  </a:cubicBezTo>
                  <a:cubicBezTo>
                    <a:pt x="145206" y="1367775"/>
                    <a:pt x="145739" y="1363908"/>
                    <a:pt x="150054" y="1361945"/>
                  </a:cubicBezTo>
                  <a:cubicBezTo>
                    <a:pt x="153702" y="1360288"/>
                    <a:pt x="156779" y="1361917"/>
                    <a:pt x="159446" y="1364336"/>
                  </a:cubicBezTo>
                  <a:cubicBezTo>
                    <a:pt x="161265" y="1365984"/>
                    <a:pt x="163085" y="1367699"/>
                    <a:pt x="164542" y="1369661"/>
                  </a:cubicBezTo>
                  <a:cubicBezTo>
                    <a:pt x="190974" y="1405141"/>
                    <a:pt x="220825" y="1438041"/>
                    <a:pt x="243818" y="1476150"/>
                  </a:cubicBezTo>
                  <a:cubicBezTo>
                    <a:pt x="265259" y="1511678"/>
                    <a:pt x="284319" y="1548207"/>
                    <a:pt x="296635" y="1587993"/>
                  </a:cubicBezTo>
                  <a:cubicBezTo>
                    <a:pt x="299225" y="1596375"/>
                    <a:pt x="302169" y="1604652"/>
                    <a:pt x="304778" y="1612482"/>
                  </a:cubicBezTo>
                  <a:cubicBezTo>
                    <a:pt x="311827" y="1612196"/>
                    <a:pt x="311189" y="1607738"/>
                    <a:pt x="311751" y="1604824"/>
                  </a:cubicBezTo>
                  <a:cubicBezTo>
                    <a:pt x="315789" y="1584059"/>
                    <a:pt x="320514" y="1563361"/>
                    <a:pt x="323171" y="1542397"/>
                  </a:cubicBezTo>
                  <a:cubicBezTo>
                    <a:pt x="329096" y="1495534"/>
                    <a:pt x="332706" y="1448433"/>
                    <a:pt x="335963" y="1401293"/>
                  </a:cubicBezTo>
                  <a:cubicBezTo>
                    <a:pt x="336944" y="1387149"/>
                    <a:pt x="330686" y="1376547"/>
                    <a:pt x="321028" y="1369766"/>
                  </a:cubicBezTo>
                  <a:cubicBezTo>
                    <a:pt x="299473" y="1354602"/>
                    <a:pt x="281509" y="1335780"/>
                    <a:pt x="262792" y="1317683"/>
                  </a:cubicBezTo>
                  <a:cubicBezTo>
                    <a:pt x="239808" y="1295451"/>
                    <a:pt x="217539" y="1272572"/>
                    <a:pt x="196679" y="1248217"/>
                  </a:cubicBezTo>
                  <a:cubicBezTo>
                    <a:pt x="152121" y="1196201"/>
                    <a:pt x="124975" y="1135832"/>
                    <a:pt x="107621" y="1070252"/>
                  </a:cubicBezTo>
                  <a:cubicBezTo>
                    <a:pt x="95657" y="1025018"/>
                    <a:pt x="85904" y="979317"/>
                    <a:pt x="76579" y="933501"/>
                  </a:cubicBezTo>
                  <a:cubicBezTo>
                    <a:pt x="75426" y="927844"/>
                    <a:pt x="72150" y="920548"/>
                    <a:pt x="78550" y="917328"/>
                  </a:cubicBezTo>
                  <a:cubicBezTo>
                    <a:pt x="86237" y="913461"/>
                    <a:pt x="89218" y="921548"/>
                    <a:pt x="92904" y="926482"/>
                  </a:cubicBezTo>
                  <a:cubicBezTo>
                    <a:pt x="122918" y="966706"/>
                    <a:pt x="153398" y="1006587"/>
                    <a:pt x="182830" y="1047240"/>
                  </a:cubicBezTo>
                  <a:cubicBezTo>
                    <a:pt x="227645" y="1109152"/>
                    <a:pt x="266859" y="1174475"/>
                    <a:pt x="299540" y="1243645"/>
                  </a:cubicBezTo>
                  <a:cubicBezTo>
                    <a:pt x="310331" y="1266486"/>
                    <a:pt x="316904" y="1290699"/>
                    <a:pt x="323114" y="1315044"/>
                  </a:cubicBezTo>
                  <a:cubicBezTo>
                    <a:pt x="325772" y="1325474"/>
                    <a:pt x="328696" y="1335828"/>
                    <a:pt x="331915" y="1347744"/>
                  </a:cubicBezTo>
                  <a:cubicBezTo>
                    <a:pt x="337259" y="1342457"/>
                    <a:pt x="335449" y="1337514"/>
                    <a:pt x="335487" y="1333113"/>
                  </a:cubicBezTo>
                  <a:cubicBezTo>
                    <a:pt x="336125" y="1247779"/>
                    <a:pt x="328039" y="1163226"/>
                    <a:pt x="315256" y="1078872"/>
                  </a:cubicBezTo>
                  <a:cubicBezTo>
                    <a:pt x="305293" y="1013111"/>
                    <a:pt x="294034" y="947751"/>
                    <a:pt x="276737" y="883505"/>
                  </a:cubicBezTo>
                  <a:cubicBezTo>
                    <a:pt x="272136" y="866398"/>
                    <a:pt x="267288" y="849348"/>
                    <a:pt x="262564" y="832279"/>
                  </a:cubicBezTo>
                  <a:cubicBezTo>
                    <a:pt x="261611" y="828850"/>
                    <a:pt x="260306" y="825802"/>
                    <a:pt x="256439" y="824659"/>
                  </a:cubicBezTo>
                  <a:cubicBezTo>
                    <a:pt x="224559" y="815277"/>
                    <a:pt x="199289" y="794303"/>
                    <a:pt x="172286" y="776406"/>
                  </a:cubicBezTo>
                  <a:cubicBezTo>
                    <a:pt x="136167" y="752460"/>
                    <a:pt x="106068" y="722332"/>
                    <a:pt x="81293" y="686842"/>
                  </a:cubicBezTo>
                  <a:cubicBezTo>
                    <a:pt x="57195" y="652324"/>
                    <a:pt x="37898" y="615357"/>
                    <a:pt x="25277" y="575114"/>
                  </a:cubicBezTo>
                  <a:cubicBezTo>
                    <a:pt x="17180" y="549282"/>
                    <a:pt x="9608" y="523288"/>
                    <a:pt x="1807" y="497371"/>
                  </a:cubicBezTo>
                  <a:cubicBezTo>
                    <a:pt x="1379" y="495961"/>
                    <a:pt x="998" y="494532"/>
                    <a:pt x="626" y="493104"/>
                  </a:cubicBezTo>
                  <a:cubicBezTo>
                    <a:pt x="-146" y="490160"/>
                    <a:pt x="-707" y="486893"/>
                    <a:pt x="2122" y="485007"/>
                  </a:cubicBezTo>
                  <a:cubicBezTo>
                    <a:pt x="5665" y="482645"/>
                    <a:pt x="8656" y="484807"/>
                    <a:pt x="11123" y="487493"/>
                  </a:cubicBezTo>
                  <a:cubicBezTo>
                    <a:pt x="13113" y="489665"/>
                    <a:pt x="15152" y="491827"/>
                    <a:pt x="16895" y="494199"/>
                  </a:cubicBezTo>
                  <a:cubicBezTo>
                    <a:pt x="55652" y="546568"/>
                    <a:pt x="100153" y="593678"/>
                    <a:pt x="146787" y="639065"/>
                  </a:cubicBezTo>
                  <a:cubicBezTo>
                    <a:pt x="184640" y="675898"/>
                    <a:pt x="218063" y="716579"/>
                    <a:pt x="240894" y="764909"/>
                  </a:cubicBezTo>
                  <a:cubicBezTo>
                    <a:pt x="241209" y="765566"/>
                    <a:pt x="242247" y="765881"/>
                    <a:pt x="243828" y="766957"/>
                  </a:cubicBezTo>
                  <a:cubicBezTo>
                    <a:pt x="244399" y="760432"/>
                    <a:pt x="242914" y="754765"/>
                    <a:pt x="241466" y="749174"/>
                  </a:cubicBezTo>
                  <a:cubicBezTo>
                    <a:pt x="229979" y="704873"/>
                    <a:pt x="218358" y="660601"/>
                    <a:pt x="206909" y="616290"/>
                  </a:cubicBezTo>
                  <a:cubicBezTo>
                    <a:pt x="201861" y="596755"/>
                    <a:pt x="197032" y="577162"/>
                    <a:pt x="192298" y="557550"/>
                  </a:cubicBezTo>
                  <a:cubicBezTo>
                    <a:pt x="191002" y="552187"/>
                    <a:pt x="189440" y="547349"/>
                    <a:pt x="184964" y="543538"/>
                  </a:cubicBezTo>
                  <a:cubicBezTo>
                    <a:pt x="155026" y="518088"/>
                    <a:pt x="132624" y="486369"/>
                    <a:pt x="110516" y="454299"/>
                  </a:cubicBezTo>
                  <a:cubicBezTo>
                    <a:pt x="64787" y="387967"/>
                    <a:pt x="44336" y="314453"/>
                    <a:pt x="46432" y="234281"/>
                  </a:cubicBezTo>
                  <a:cubicBezTo>
                    <a:pt x="47280" y="201810"/>
                    <a:pt x="48432" y="169358"/>
                    <a:pt x="50975" y="136983"/>
                  </a:cubicBezTo>
                  <a:cubicBezTo>
                    <a:pt x="51299" y="132801"/>
                    <a:pt x="50604" y="126820"/>
                    <a:pt x="56595" y="126543"/>
                  </a:cubicBezTo>
                  <a:cubicBezTo>
                    <a:pt x="62310" y="126277"/>
                    <a:pt x="62577" y="132163"/>
                    <a:pt x="63634" y="136278"/>
                  </a:cubicBezTo>
                  <a:cubicBezTo>
                    <a:pt x="76845" y="188008"/>
                    <a:pt x="98038" y="236843"/>
                    <a:pt x="118689" y="285801"/>
                  </a:cubicBezTo>
                  <a:cubicBezTo>
                    <a:pt x="139596" y="335370"/>
                    <a:pt x="156084" y="386338"/>
                    <a:pt x="170228" y="438154"/>
                  </a:cubicBezTo>
                  <a:cubicBezTo>
                    <a:pt x="170990" y="440954"/>
                    <a:pt x="172057" y="443678"/>
                    <a:pt x="173048" y="446402"/>
                  </a:cubicBezTo>
                  <a:cubicBezTo>
                    <a:pt x="173124" y="446612"/>
                    <a:pt x="173781" y="446612"/>
                    <a:pt x="174200" y="44671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 name="Google Shape;101;p9"/>
          <p:cNvGrpSpPr/>
          <p:nvPr/>
        </p:nvGrpSpPr>
        <p:grpSpPr>
          <a:xfrm>
            <a:off x="-628075" y="-797025"/>
            <a:ext cx="9911611" cy="6531150"/>
            <a:chOff x="-628075" y="-797025"/>
            <a:chExt cx="9911611" cy="6531150"/>
          </a:xfrm>
        </p:grpSpPr>
        <p:pic>
          <p:nvPicPr>
            <p:cNvPr id="102" name="Google Shape;102;p9"/>
            <p:cNvPicPr preferRelativeResize="0"/>
            <p:nvPr/>
          </p:nvPicPr>
          <p:blipFill>
            <a:blip r:embed="rId2">
              <a:alphaModFix/>
            </a:blip>
            <a:stretch>
              <a:fillRect/>
            </a:stretch>
          </p:blipFill>
          <p:spPr>
            <a:xfrm>
              <a:off x="-628075" y="2489375"/>
              <a:ext cx="3609551" cy="3244750"/>
            </a:xfrm>
            <a:prstGeom prst="rect">
              <a:avLst/>
            </a:prstGeom>
            <a:noFill/>
            <a:ln>
              <a:noFill/>
            </a:ln>
          </p:spPr>
        </p:pic>
        <p:pic>
          <p:nvPicPr>
            <p:cNvPr id="103" name="Google Shape;103;p9"/>
            <p:cNvPicPr preferRelativeResize="0"/>
            <p:nvPr/>
          </p:nvPicPr>
          <p:blipFill>
            <a:blip r:embed="rId3">
              <a:alphaModFix/>
            </a:blip>
            <a:stretch>
              <a:fillRect/>
            </a:stretch>
          </p:blipFill>
          <p:spPr>
            <a:xfrm rot="10800000">
              <a:off x="7049014" y="-797025"/>
              <a:ext cx="2234523" cy="3394850"/>
            </a:xfrm>
            <a:prstGeom prst="rect">
              <a:avLst/>
            </a:prstGeom>
            <a:noFill/>
            <a:ln>
              <a:noFill/>
            </a:ln>
          </p:spPr>
        </p:pic>
      </p:grpSp>
      <p:sp>
        <p:nvSpPr>
          <p:cNvPr id="104" name="Google Shape;104;p9"/>
          <p:cNvSpPr/>
          <p:nvPr/>
        </p:nvSpPr>
        <p:spPr>
          <a:xfrm flipH="1">
            <a:off x="7346396" y="-78550"/>
            <a:ext cx="1144364" cy="1347690"/>
          </a:xfrm>
          <a:custGeom>
            <a:avLst/>
            <a:gdLst/>
            <a:ahLst/>
            <a:cxnLst/>
            <a:rect l="l" t="t" r="r" b="b"/>
            <a:pathLst>
              <a:path w="2878903" h="3390415" extrusionOk="0">
                <a:moveTo>
                  <a:pt x="535891" y="2506596"/>
                </a:moveTo>
                <a:cubicBezTo>
                  <a:pt x="491076" y="2561707"/>
                  <a:pt x="440888" y="2611218"/>
                  <a:pt x="383424" y="2653099"/>
                </a:cubicBezTo>
                <a:cubicBezTo>
                  <a:pt x="273020" y="2733576"/>
                  <a:pt x="154395" y="2800756"/>
                  <a:pt x="35723" y="2867879"/>
                </a:cubicBezTo>
                <a:cubicBezTo>
                  <a:pt x="25903" y="2873432"/>
                  <a:pt x="15092" y="2878290"/>
                  <a:pt x="5748" y="2868841"/>
                </a:cubicBezTo>
                <a:cubicBezTo>
                  <a:pt x="-4405" y="2858563"/>
                  <a:pt x="795" y="2847219"/>
                  <a:pt x="6806" y="2836427"/>
                </a:cubicBezTo>
                <a:cubicBezTo>
                  <a:pt x="51887" y="2755531"/>
                  <a:pt x="99608" y="2676169"/>
                  <a:pt x="156539" y="2603065"/>
                </a:cubicBezTo>
                <a:cubicBezTo>
                  <a:pt x="276068" y="2449560"/>
                  <a:pt x="429535" y="2349576"/>
                  <a:pt x="622502" y="2314048"/>
                </a:cubicBezTo>
                <a:cubicBezTo>
                  <a:pt x="635332" y="2311685"/>
                  <a:pt x="643247" y="2305923"/>
                  <a:pt x="648943" y="2294055"/>
                </a:cubicBezTo>
                <a:cubicBezTo>
                  <a:pt x="698806" y="2190194"/>
                  <a:pt x="753708" y="2088953"/>
                  <a:pt x="808868" y="1987845"/>
                </a:cubicBezTo>
                <a:cubicBezTo>
                  <a:pt x="812306" y="1981539"/>
                  <a:pt x="818250" y="1975443"/>
                  <a:pt x="815459" y="1964594"/>
                </a:cubicBezTo>
                <a:cubicBezTo>
                  <a:pt x="810001" y="1969347"/>
                  <a:pt x="806439" y="1972081"/>
                  <a:pt x="803305" y="1975243"/>
                </a:cubicBezTo>
                <a:cubicBezTo>
                  <a:pt x="705969" y="2073360"/>
                  <a:pt x="594165" y="2149313"/>
                  <a:pt x="465587" y="2201243"/>
                </a:cubicBezTo>
                <a:cubicBezTo>
                  <a:pt x="378623" y="2236371"/>
                  <a:pt x="293470" y="2275938"/>
                  <a:pt x="206983" y="2312295"/>
                </a:cubicBezTo>
                <a:cubicBezTo>
                  <a:pt x="160396" y="2331878"/>
                  <a:pt x="112762" y="2348985"/>
                  <a:pt x="65508" y="2366959"/>
                </a:cubicBezTo>
                <a:cubicBezTo>
                  <a:pt x="56688" y="2370312"/>
                  <a:pt x="47173" y="2371540"/>
                  <a:pt x="41115" y="2362063"/>
                </a:cubicBezTo>
                <a:cubicBezTo>
                  <a:pt x="35771" y="2353700"/>
                  <a:pt x="41238" y="2346499"/>
                  <a:pt x="45829" y="2339727"/>
                </a:cubicBezTo>
                <a:cubicBezTo>
                  <a:pt x="77386" y="2293131"/>
                  <a:pt x="110180" y="2247449"/>
                  <a:pt x="150271" y="2207673"/>
                </a:cubicBezTo>
                <a:cubicBezTo>
                  <a:pt x="353030" y="2006552"/>
                  <a:pt x="600746" y="1894738"/>
                  <a:pt x="878210" y="1842836"/>
                </a:cubicBezTo>
                <a:cubicBezTo>
                  <a:pt x="891611" y="1840331"/>
                  <a:pt x="899031" y="1835131"/>
                  <a:pt x="905632" y="1824634"/>
                </a:cubicBezTo>
                <a:cubicBezTo>
                  <a:pt x="957867" y="1741624"/>
                  <a:pt x="1016418" y="1663138"/>
                  <a:pt x="1077073" y="1586166"/>
                </a:cubicBezTo>
                <a:cubicBezTo>
                  <a:pt x="1082673" y="1579051"/>
                  <a:pt x="1090770" y="1572841"/>
                  <a:pt x="1091208" y="1558448"/>
                </a:cubicBezTo>
                <a:cubicBezTo>
                  <a:pt x="996082" y="1617065"/>
                  <a:pt x="899031" y="1664138"/>
                  <a:pt x="795895" y="1698790"/>
                </a:cubicBezTo>
                <a:cubicBezTo>
                  <a:pt x="708827" y="1728041"/>
                  <a:pt x="620006" y="1749301"/>
                  <a:pt x="529528" y="1764007"/>
                </a:cubicBezTo>
                <a:cubicBezTo>
                  <a:pt x="428458" y="1780429"/>
                  <a:pt x="326093" y="1783305"/>
                  <a:pt x="224271" y="1791792"/>
                </a:cubicBezTo>
                <a:cubicBezTo>
                  <a:pt x="212126" y="1792802"/>
                  <a:pt x="197744" y="1799698"/>
                  <a:pt x="191229" y="1783191"/>
                </a:cubicBezTo>
                <a:cubicBezTo>
                  <a:pt x="184561" y="1766331"/>
                  <a:pt x="200487" y="1760997"/>
                  <a:pt x="210060" y="1754559"/>
                </a:cubicBezTo>
                <a:cubicBezTo>
                  <a:pt x="352439" y="1658794"/>
                  <a:pt x="494876" y="1563535"/>
                  <a:pt x="660001" y="1508795"/>
                </a:cubicBezTo>
                <a:cubicBezTo>
                  <a:pt x="818650" y="1456207"/>
                  <a:pt x="979060" y="1426908"/>
                  <a:pt x="1145796" y="1460055"/>
                </a:cubicBezTo>
                <a:cubicBezTo>
                  <a:pt x="1168598" y="1464589"/>
                  <a:pt x="1182295" y="1458731"/>
                  <a:pt x="1196450" y="1440824"/>
                </a:cubicBezTo>
                <a:cubicBezTo>
                  <a:pt x="1276869" y="1339069"/>
                  <a:pt x="1359956" y="1239551"/>
                  <a:pt x="1451453" y="1147378"/>
                </a:cubicBezTo>
                <a:cubicBezTo>
                  <a:pt x="1455701" y="1143092"/>
                  <a:pt x="1461845" y="1139539"/>
                  <a:pt x="1460492" y="1128709"/>
                </a:cubicBezTo>
                <a:cubicBezTo>
                  <a:pt x="1417944" y="1149578"/>
                  <a:pt x="1375415" y="1168047"/>
                  <a:pt x="1332409" y="1185468"/>
                </a:cubicBezTo>
                <a:cubicBezTo>
                  <a:pt x="1209699" y="1235160"/>
                  <a:pt x="1082750" y="1258497"/>
                  <a:pt x="950428" y="1254353"/>
                </a:cubicBezTo>
                <a:cubicBezTo>
                  <a:pt x="783922" y="1249134"/>
                  <a:pt x="619234" y="1219958"/>
                  <a:pt x="452556" y="1217053"/>
                </a:cubicBezTo>
                <a:cubicBezTo>
                  <a:pt x="443470" y="1216891"/>
                  <a:pt x="434030" y="1214063"/>
                  <a:pt x="431640" y="1203071"/>
                </a:cubicBezTo>
                <a:cubicBezTo>
                  <a:pt x="429154" y="1191603"/>
                  <a:pt x="437364" y="1188012"/>
                  <a:pt x="445832" y="1183335"/>
                </a:cubicBezTo>
                <a:cubicBezTo>
                  <a:pt x="549550" y="1126109"/>
                  <a:pt x="656744" y="1076522"/>
                  <a:pt x="768758" y="1037955"/>
                </a:cubicBezTo>
                <a:cubicBezTo>
                  <a:pt x="949647" y="975671"/>
                  <a:pt x="1134747" y="962412"/>
                  <a:pt x="1323522" y="991625"/>
                </a:cubicBezTo>
                <a:cubicBezTo>
                  <a:pt x="1388969" y="1001750"/>
                  <a:pt x="1450796" y="1021219"/>
                  <a:pt x="1506050" y="1057814"/>
                </a:cubicBezTo>
                <a:cubicBezTo>
                  <a:pt x="1524681" y="1070159"/>
                  <a:pt x="1535159" y="1066301"/>
                  <a:pt x="1549570" y="1051909"/>
                </a:cubicBezTo>
                <a:cubicBezTo>
                  <a:pt x="1614340" y="987244"/>
                  <a:pt x="1680186" y="923645"/>
                  <a:pt x="1745652" y="859675"/>
                </a:cubicBezTo>
                <a:cubicBezTo>
                  <a:pt x="1749395" y="856018"/>
                  <a:pt x="1754653" y="853189"/>
                  <a:pt x="1752700" y="845683"/>
                </a:cubicBezTo>
                <a:cubicBezTo>
                  <a:pt x="1710847" y="852170"/>
                  <a:pt x="1669252" y="860304"/>
                  <a:pt x="1627275" y="864819"/>
                </a:cubicBezTo>
                <a:cubicBezTo>
                  <a:pt x="1424107" y="886641"/>
                  <a:pt x="1228368" y="861028"/>
                  <a:pt x="1041668" y="773950"/>
                </a:cubicBezTo>
                <a:cubicBezTo>
                  <a:pt x="958705" y="735250"/>
                  <a:pt x="881467" y="685539"/>
                  <a:pt x="797076" y="649792"/>
                </a:cubicBezTo>
                <a:cubicBezTo>
                  <a:pt x="786198" y="645182"/>
                  <a:pt x="774273" y="639353"/>
                  <a:pt x="776673" y="624560"/>
                </a:cubicBezTo>
                <a:cubicBezTo>
                  <a:pt x="779083" y="609720"/>
                  <a:pt x="792799" y="609092"/>
                  <a:pt x="804124" y="606844"/>
                </a:cubicBezTo>
                <a:cubicBezTo>
                  <a:pt x="885868" y="590661"/>
                  <a:pt x="967411" y="573268"/>
                  <a:pt x="1049507" y="559095"/>
                </a:cubicBezTo>
                <a:cubicBezTo>
                  <a:pt x="1128108" y="545531"/>
                  <a:pt x="1207432" y="538245"/>
                  <a:pt x="1287232" y="549637"/>
                </a:cubicBezTo>
                <a:cubicBezTo>
                  <a:pt x="1480599" y="577240"/>
                  <a:pt x="1649668" y="655364"/>
                  <a:pt x="1790105" y="792429"/>
                </a:cubicBezTo>
                <a:cubicBezTo>
                  <a:pt x="1800306" y="802392"/>
                  <a:pt x="1807012" y="805126"/>
                  <a:pt x="1819242" y="794972"/>
                </a:cubicBezTo>
                <a:cubicBezTo>
                  <a:pt x="1867324" y="755062"/>
                  <a:pt x="1916378" y="716315"/>
                  <a:pt x="1964869" y="676891"/>
                </a:cubicBezTo>
                <a:cubicBezTo>
                  <a:pt x="1969356" y="673242"/>
                  <a:pt x="1977395" y="670595"/>
                  <a:pt x="1975290" y="662851"/>
                </a:cubicBezTo>
                <a:cubicBezTo>
                  <a:pt x="1973175" y="655078"/>
                  <a:pt x="1964755" y="656536"/>
                  <a:pt x="1959021" y="655726"/>
                </a:cubicBezTo>
                <a:cubicBezTo>
                  <a:pt x="1915035" y="649516"/>
                  <a:pt x="1871172" y="642791"/>
                  <a:pt x="1828729" y="629151"/>
                </a:cubicBezTo>
                <a:cubicBezTo>
                  <a:pt x="1582745" y="550056"/>
                  <a:pt x="1361546" y="428212"/>
                  <a:pt x="1173761" y="248875"/>
                </a:cubicBezTo>
                <a:cubicBezTo>
                  <a:pt x="1164341" y="239874"/>
                  <a:pt x="1148643" y="232178"/>
                  <a:pt x="1155425" y="216033"/>
                </a:cubicBezTo>
                <a:cubicBezTo>
                  <a:pt x="1161902" y="200621"/>
                  <a:pt x="1177990" y="204508"/>
                  <a:pt x="1191392" y="204603"/>
                </a:cubicBezTo>
                <a:cubicBezTo>
                  <a:pt x="1304130" y="205394"/>
                  <a:pt x="1411962" y="233949"/>
                  <a:pt x="1519318" y="263887"/>
                </a:cubicBezTo>
                <a:cubicBezTo>
                  <a:pt x="1625551" y="293509"/>
                  <a:pt x="1727278" y="334153"/>
                  <a:pt x="1817403" y="399399"/>
                </a:cubicBezTo>
                <a:cubicBezTo>
                  <a:pt x="1895137" y="455672"/>
                  <a:pt x="1962736" y="522243"/>
                  <a:pt x="2014457" y="603520"/>
                </a:cubicBezTo>
                <a:cubicBezTo>
                  <a:pt x="2026144" y="621884"/>
                  <a:pt x="2034478" y="621865"/>
                  <a:pt x="2049613" y="608949"/>
                </a:cubicBezTo>
                <a:cubicBezTo>
                  <a:pt x="2070254" y="591337"/>
                  <a:pt x="2092028" y="574983"/>
                  <a:pt x="2113983" y="559000"/>
                </a:cubicBezTo>
                <a:cubicBezTo>
                  <a:pt x="2144463" y="536806"/>
                  <a:pt x="2175563" y="515451"/>
                  <a:pt x="2211853" y="489896"/>
                </a:cubicBezTo>
                <a:cubicBezTo>
                  <a:pt x="2203575" y="487734"/>
                  <a:pt x="2200070" y="486724"/>
                  <a:pt x="2196527" y="485895"/>
                </a:cubicBezTo>
                <a:cubicBezTo>
                  <a:pt x="2072673" y="456977"/>
                  <a:pt x="1980271" y="379272"/>
                  <a:pt x="1895223" y="290690"/>
                </a:cubicBezTo>
                <a:cubicBezTo>
                  <a:pt x="1834386" y="227320"/>
                  <a:pt x="1791152" y="151977"/>
                  <a:pt x="1752128" y="74044"/>
                </a:cubicBezTo>
                <a:cubicBezTo>
                  <a:pt x="1747099" y="64004"/>
                  <a:pt x="1744223" y="53146"/>
                  <a:pt x="1753672" y="43811"/>
                </a:cubicBezTo>
                <a:cubicBezTo>
                  <a:pt x="1762415" y="35182"/>
                  <a:pt x="1770655" y="42307"/>
                  <a:pt x="1778446" y="46031"/>
                </a:cubicBezTo>
                <a:cubicBezTo>
                  <a:pt x="1811155" y="61652"/>
                  <a:pt x="1844159" y="76739"/>
                  <a:pt x="1876230" y="93589"/>
                </a:cubicBezTo>
                <a:cubicBezTo>
                  <a:pt x="2033040" y="175952"/>
                  <a:pt x="2169666" y="280146"/>
                  <a:pt x="2249438" y="444347"/>
                </a:cubicBezTo>
                <a:cubicBezTo>
                  <a:pt x="2257001" y="459921"/>
                  <a:pt x="2263335" y="459454"/>
                  <a:pt x="2275975" y="451234"/>
                </a:cubicBezTo>
                <a:cubicBezTo>
                  <a:pt x="2310865" y="428545"/>
                  <a:pt x="2345869" y="405914"/>
                  <a:pt x="2381903" y="385130"/>
                </a:cubicBezTo>
                <a:cubicBezTo>
                  <a:pt x="2403220" y="372833"/>
                  <a:pt x="2399029" y="366433"/>
                  <a:pt x="2381721" y="353879"/>
                </a:cubicBezTo>
                <a:cubicBezTo>
                  <a:pt x="2270765" y="273373"/>
                  <a:pt x="2196851" y="168913"/>
                  <a:pt x="2176991" y="30495"/>
                </a:cubicBezTo>
                <a:cubicBezTo>
                  <a:pt x="2175601" y="20770"/>
                  <a:pt x="2171581" y="10074"/>
                  <a:pt x="2182049" y="3111"/>
                </a:cubicBezTo>
                <a:cubicBezTo>
                  <a:pt x="2193879" y="-4757"/>
                  <a:pt x="2202994" y="3997"/>
                  <a:pt x="2211119" y="10626"/>
                </a:cubicBezTo>
                <a:cubicBezTo>
                  <a:pt x="2249010" y="41554"/>
                  <a:pt x="2286871" y="72548"/>
                  <a:pt x="2323990" y="104390"/>
                </a:cubicBezTo>
                <a:cubicBezTo>
                  <a:pt x="2390113" y="161121"/>
                  <a:pt x="2436995" y="231025"/>
                  <a:pt x="2463237" y="314207"/>
                </a:cubicBezTo>
                <a:cubicBezTo>
                  <a:pt x="2468475" y="330819"/>
                  <a:pt x="2475152" y="330066"/>
                  <a:pt x="2488649" y="323161"/>
                </a:cubicBezTo>
                <a:cubicBezTo>
                  <a:pt x="2544209" y="294709"/>
                  <a:pt x="2599997" y="266649"/>
                  <a:pt x="2656356" y="239845"/>
                </a:cubicBezTo>
                <a:cubicBezTo>
                  <a:pt x="2714335" y="212271"/>
                  <a:pt x="2771170" y="182086"/>
                  <a:pt x="2831378" y="159454"/>
                </a:cubicBezTo>
                <a:cubicBezTo>
                  <a:pt x="2843017" y="155073"/>
                  <a:pt x="2860067" y="142338"/>
                  <a:pt x="2867535" y="156483"/>
                </a:cubicBezTo>
                <a:cubicBezTo>
                  <a:pt x="2874498" y="169656"/>
                  <a:pt x="2855733" y="178733"/>
                  <a:pt x="2845056" y="185801"/>
                </a:cubicBezTo>
                <a:cubicBezTo>
                  <a:pt x="2820205" y="202260"/>
                  <a:pt x="2795088" y="218633"/>
                  <a:pt x="2768675" y="232330"/>
                </a:cubicBezTo>
                <a:cubicBezTo>
                  <a:pt x="2689989" y="273145"/>
                  <a:pt x="2610626" y="312674"/>
                  <a:pt x="2531521" y="352669"/>
                </a:cubicBezTo>
                <a:cubicBezTo>
                  <a:pt x="2515614" y="360718"/>
                  <a:pt x="2506604" y="366357"/>
                  <a:pt x="2519358" y="388740"/>
                </a:cubicBezTo>
                <a:cubicBezTo>
                  <a:pt x="2537979" y="421420"/>
                  <a:pt x="2549905" y="458158"/>
                  <a:pt x="2554105" y="496639"/>
                </a:cubicBezTo>
                <a:cubicBezTo>
                  <a:pt x="2561287" y="562438"/>
                  <a:pt x="2533931" y="618731"/>
                  <a:pt x="2506147" y="674947"/>
                </a:cubicBezTo>
                <a:cubicBezTo>
                  <a:pt x="2503013" y="681291"/>
                  <a:pt x="2498374" y="687692"/>
                  <a:pt x="2489163" y="684949"/>
                </a:cubicBezTo>
                <a:cubicBezTo>
                  <a:pt x="2479972" y="682215"/>
                  <a:pt x="2476895" y="674881"/>
                  <a:pt x="2475533" y="666461"/>
                </a:cubicBezTo>
                <a:cubicBezTo>
                  <a:pt x="2461074" y="576716"/>
                  <a:pt x="2435995" y="487210"/>
                  <a:pt x="2469066" y="396294"/>
                </a:cubicBezTo>
                <a:cubicBezTo>
                  <a:pt x="2469323" y="395579"/>
                  <a:pt x="2467123" y="393960"/>
                  <a:pt x="2463503" y="389864"/>
                </a:cubicBezTo>
                <a:cubicBezTo>
                  <a:pt x="2405286" y="426459"/>
                  <a:pt x="2346488" y="463350"/>
                  <a:pt x="2287796" y="500392"/>
                </a:cubicBezTo>
                <a:cubicBezTo>
                  <a:pt x="2275937" y="507879"/>
                  <a:pt x="2280099" y="513775"/>
                  <a:pt x="2289605" y="520300"/>
                </a:cubicBezTo>
                <a:cubicBezTo>
                  <a:pt x="2336468" y="552437"/>
                  <a:pt x="2366834" y="598147"/>
                  <a:pt x="2393999" y="646792"/>
                </a:cubicBezTo>
                <a:cubicBezTo>
                  <a:pt x="2414754" y="683949"/>
                  <a:pt x="2434138" y="721544"/>
                  <a:pt x="2448873" y="761606"/>
                </a:cubicBezTo>
                <a:cubicBezTo>
                  <a:pt x="2492373" y="879868"/>
                  <a:pt x="2506994" y="1000379"/>
                  <a:pt x="2478400" y="1124347"/>
                </a:cubicBezTo>
                <a:cubicBezTo>
                  <a:pt x="2475047" y="1138891"/>
                  <a:pt x="2472866" y="1156913"/>
                  <a:pt x="2453978" y="1159980"/>
                </a:cubicBezTo>
                <a:cubicBezTo>
                  <a:pt x="2434804" y="1163085"/>
                  <a:pt x="2430966" y="1144501"/>
                  <a:pt x="2424394" y="1132910"/>
                </a:cubicBezTo>
                <a:cubicBezTo>
                  <a:pt x="2382998" y="1059824"/>
                  <a:pt x="2342450" y="986272"/>
                  <a:pt x="2305636" y="910691"/>
                </a:cubicBezTo>
                <a:cubicBezTo>
                  <a:pt x="2266850" y="831053"/>
                  <a:pt x="2238694" y="748452"/>
                  <a:pt x="2231617" y="659612"/>
                </a:cubicBezTo>
                <a:cubicBezTo>
                  <a:pt x="2228398" y="619264"/>
                  <a:pt x="2229007" y="578964"/>
                  <a:pt x="2236351" y="537216"/>
                </a:cubicBezTo>
                <a:cubicBezTo>
                  <a:pt x="2178458" y="570677"/>
                  <a:pt x="2122765" y="605358"/>
                  <a:pt x="2076236" y="652059"/>
                </a:cubicBezTo>
                <a:cubicBezTo>
                  <a:pt x="2062367" y="665975"/>
                  <a:pt x="2061034" y="683634"/>
                  <a:pt x="2080103" y="701275"/>
                </a:cubicBezTo>
                <a:cubicBezTo>
                  <a:pt x="2110554" y="729450"/>
                  <a:pt x="2139091" y="759882"/>
                  <a:pt x="2162789" y="794610"/>
                </a:cubicBezTo>
                <a:cubicBezTo>
                  <a:pt x="2245600" y="915968"/>
                  <a:pt x="2292406" y="1050271"/>
                  <a:pt x="2312541" y="1195241"/>
                </a:cubicBezTo>
                <a:cubicBezTo>
                  <a:pt x="2323914" y="1277146"/>
                  <a:pt x="2299102" y="1348203"/>
                  <a:pt x="2255658" y="1420031"/>
                </a:cubicBezTo>
                <a:cubicBezTo>
                  <a:pt x="2239380" y="1390532"/>
                  <a:pt x="2225873" y="1363291"/>
                  <a:pt x="2209900" y="1337583"/>
                </a:cubicBezTo>
                <a:cubicBezTo>
                  <a:pt x="2153426" y="1246695"/>
                  <a:pt x="2102572" y="1152988"/>
                  <a:pt x="2070597" y="1050471"/>
                </a:cubicBezTo>
                <a:cubicBezTo>
                  <a:pt x="2036326" y="940590"/>
                  <a:pt x="2020486" y="828290"/>
                  <a:pt x="2034192" y="713009"/>
                </a:cubicBezTo>
                <a:cubicBezTo>
                  <a:pt x="2035116" y="705218"/>
                  <a:pt x="2038431" y="694950"/>
                  <a:pt x="2030106" y="690816"/>
                </a:cubicBezTo>
                <a:cubicBezTo>
                  <a:pt x="2023372" y="687473"/>
                  <a:pt x="2017590" y="695950"/>
                  <a:pt x="2012075" y="700313"/>
                </a:cubicBezTo>
                <a:cubicBezTo>
                  <a:pt x="1947391" y="751405"/>
                  <a:pt x="1882354" y="802011"/>
                  <a:pt x="1819642" y="855589"/>
                </a:cubicBezTo>
                <a:cubicBezTo>
                  <a:pt x="1800582" y="871877"/>
                  <a:pt x="1802544" y="881135"/>
                  <a:pt x="1819204" y="897794"/>
                </a:cubicBezTo>
                <a:cubicBezTo>
                  <a:pt x="1928579" y="1007208"/>
                  <a:pt x="2009799" y="1133072"/>
                  <a:pt x="2049756" y="1284776"/>
                </a:cubicBezTo>
                <a:cubicBezTo>
                  <a:pt x="2074845" y="1380055"/>
                  <a:pt x="2082760" y="1477314"/>
                  <a:pt x="2094219" y="1574289"/>
                </a:cubicBezTo>
                <a:cubicBezTo>
                  <a:pt x="2101801" y="1638430"/>
                  <a:pt x="2095762" y="1702619"/>
                  <a:pt x="2090447" y="1766646"/>
                </a:cubicBezTo>
                <a:cubicBezTo>
                  <a:pt x="2089561" y="1777295"/>
                  <a:pt x="2087447" y="1790344"/>
                  <a:pt x="2074597" y="1792439"/>
                </a:cubicBezTo>
                <a:cubicBezTo>
                  <a:pt x="2061920" y="1794506"/>
                  <a:pt x="2056528" y="1783524"/>
                  <a:pt x="2051547" y="1773294"/>
                </a:cubicBezTo>
                <a:cubicBezTo>
                  <a:pt x="2041679" y="1753016"/>
                  <a:pt x="2031506" y="1732861"/>
                  <a:pt x="2020667" y="1713096"/>
                </a:cubicBezTo>
                <a:cubicBezTo>
                  <a:pt x="1959526" y="1601597"/>
                  <a:pt x="1884983" y="1497736"/>
                  <a:pt x="1836901" y="1378693"/>
                </a:cubicBezTo>
                <a:cubicBezTo>
                  <a:pt x="1796277" y="1278118"/>
                  <a:pt x="1765692" y="1175563"/>
                  <a:pt x="1751805" y="1067930"/>
                </a:cubicBezTo>
                <a:cubicBezTo>
                  <a:pt x="1745823" y="1021562"/>
                  <a:pt x="1748176" y="974918"/>
                  <a:pt x="1746718" y="922597"/>
                </a:cubicBezTo>
                <a:cubicBezTo>
                  <a:pt x="1692311" y="975918"/>
                  <a:pt x="1641943" y="1025315"/>
                  <a:pt x="1591508" y="1074655"/>
                </a:cubicBezTo>
                <a:cubicBezTo>
                  <a:pt x="1583927" y="1082075"/>
                  <a:pt x="1587860" y="1088437"/>
                  <a:pt x="1591328" y="1096457"/>
                </a:cubicBezTo>
                <a:cubicBezTo>
                  <a:pt x="1615378" y="1152188"/>
                  <a:pt x="1638590" y="1208347"/>
                  <a:pt x="1649211" y="1268526"/>
                </a:cubicBezTo>
                <a:cubicBezTo>
                  <a:pt x="1659584" y="1327334"/>
                  <a:pt x="1669032" y="1386284"/>
                  <a:pt x="1675052" y="1445768"/>
                </a:cubicBezTo>
                <a:cubicBezTo>
                  <a:pt x="1684977" y="1543846"/>
                  <a:pt x="1697550" y="1641545"/>
                  <a:pt x="1684644" y="1740605"/>
                </a:cubicBezTo>
                <a:cubicBezTo>
                  <a:pt x="1664546" y="1894938"/>
                  <a:pt x="1615359" y="2042366"/>
                  <a:pt x="1580288" y="2193137"/>
                </a:cubicBezTo>
                <a:cubicBezTo>
                  <a:pt x="1577878" y="2203500"/>
                  <a:pt x="1572973" y="2212502"/>
                  <a:pt x="1560552" y="2211673"/>
                </a:cubicBezTo>
                <a:cubicBezTo>
                  <a:pt x="1548198" y="2210854"/>
                  <a:pt x="1545588" y="2200605"/>
                  <a:pt x="1542712" y="2190775"/>
                </a:cubicBezTo>
                <a:cubicBezTo>
                  <a:pt x="1518518" y="2108003"/>
                  <a:pt x="1501669" y="2023649"/>
                  <a:pt x="1487133" y="1938724"/>
                </a:cubicBezTo>
                <a:cubicBezTo>
                  <a:pt x="1472027" y="1850485"/>
                  <a:pt x="1449453" y="1763312"/>
                  <a:pt x="1445919" y="1673425"/>
                </a:cubicBezTo>
                <a:cubicBezTo>
                  <a:pt x="1439270" y="1503984"/>
                  <a:pt x="1451529" y="1336916"/>
                  <a:pt x="1513403" y="1176629"/>
                </a:cubicBezTo>
                <a:cubicBezTo>
                  <a:pt x="1517366" y="1166371"/>
                  <a:pt x="1525938" y="1157265"/>
                  <a:pt x="1524605" y="1141844"/>
                </a:cubicBezTo>
                <a:cubicBezTo>
                  <a:pt x="1518956" y="1145987"/>
                  <a:pt x="1515204" y="1148159"/>
                  <a:pt x="1512165" y="1151074"/>
                </a:cubicBezTo>
                <a:cubicBezTo>
                  <a:pt x="1406695" y="1252448"/>
                  <a:pt x="1313026" y="1364377"/>
                  <a:pt x="1220148" y="1477048"/>
                </a:cubicBezTo>
                <a:cubicBezTo>
                  <a:pt x="1210156" y="1489173"/>
                  <a:pt x="1213471" y="1497936"/>
                  <a:pt x="1221557" y="1508023"/>
                </a:cubicBezTo>
                <a:cubicBezTo>
                  <a:pt x="1313578" y="1622685"/>
                  <a:pt x="1341258" y="1761702"/>
                  <a:pt x="1358317" y="1900786"/>
                </a:cubicBezTo>
                <a:cubicBezTo>
                  <a:pt x="1381320" y="2088410"/>
                  <a:pt x="1373091" y="2276500"/>
                  <a:pt x="1331209" y="2462066"/>
                </a:cubicBezTo>
                <a:cubicBezTo>
                  <a:pt x="1316846" y="2525722"/>
                  <a:pt x="1301548" y="2589101"/>
                  <a:pt x="1283346" y="2651766"/>
                </a:cubicBezTo>
                <a:cubicBezTo>
                  <a:pt x="1279831" y="2663863"/>
                  <a:pt x="1276840" y="2677998"/>
                  <a:pt x="1260362" y="2677998"/>
                </a:cubicBezTo>
                <a:cubicBezTo>
                  <a:pt x="1243979" y="2677998"/>
                  <a:pt x="1244570" y="2663110"/>
                  <a:pt x="1241226" y="2652423"/>
                </a:cubicBezTo>
                <a:cubicBezTo>
                  <a:pt x="1232845" y="2625591"/>
                  <a:pt x="1224472" y="2598750"/>
                  <a:pt x="1216747" y="2571718"/>
                </a:cubicBezTo>
                <a:cubicBezTo>
                  <a:pt x="1170903" y="2411317"/>
                  <a:pt x="1121631" y="2251325"/>
                  <a:pt x="1099980" y="2085581"/>
                </a:cubicBezTo>
                <a:cubicBezTo>
                  <a:pt x="1078854" y="1923808"/>
                  <a:pt x="1086312" y="1762331"/>
                  <a:pt x="1132365" y="1604245"/>
                </a:cubicBezTo>
                <a:cubicBezTo>
                  <a:pt x="1133861" y="1599120"/>
                  <a:pt x="1138966" y="1592681"/>
                  <a:pt x="1129222" y="1586880"/>
                </a:cubicBezTo>
                <a:cubicBezTo>
                  <a:pt x="1069481" y="1658528"/>
                  <a:pt x="1014579" y="1733842"/>
                  <a:pt x="959077" y="1808832"/>
                </a:cubicBezTo>
                <a:cubicBezTo>
                  <a:pt x="936426" y="1839436"/>
                  <a:pt x="935969" y="1863610"/>
                  <a:pt x="949733" y="1897853"/>
                </a:cubicBezTo>
                <a:cubicBezTo>
                  <a:pt x="1013741" y="2057101"/>
                  <a:pt x="1044993" y="2220531"/>
                  <a:pt x="1021999" y="2394220"/>
                </a:cubicBezTo>
                <a:cubicBezTo>
                  <a:pt x="1000577" y="2556049"/>
                  <a:pt x="951000" y="2708021"/>
                  <a:pt x="887316" y="2856677"/>
                </a:cubicBezTo>
                <a:cubicBezTo>
                  <a:pt x="883629" y="2865288"/>
                  <a:pt x="878543" y="2873165"/>
                  <a:pt x="867704" y="2872699"/>
                </a:cubicBezTo>
                <a:cubicBezTo>
                  <a:pt x="856731" y="2872222"/>
                  <a:pt x="852559" y="2864288"/>
                  <a:pt x="850397" y="2854782"/>
                </a:cubicBezTo>
                <a:cubicBezTo>
                  <a:pt x="849397" y="2850362"/>
                  <a:pt x="848254" y="2845971"/>
                  <a:pt x="847101" y="2841580"/>
                </a:cubicBezTo>
                <a:cubicBezTo>
                  <a:pt x="813726" y="2713898"/>
                  <a:pt x="805115" y="2582843"/>
                  <a:pt x="795590" y="2452093"/>
                </a:cubicBezTo>
                <a:cubicBezTo>
                  <a:pt x="784055" y="2293674"/>
                  <a:pt x="812554" y="2140435"/>
                  <a:pt x="860750" y="1990179"/>
                </a:cubicBezTo>
                <a:cubicBezTo>
                  <a:pt x="864656" y="1977996"/>
                  <a:pt x="874724" y="1967461"/>
                  <a:pt x="873009" y="1951812"/>
                </a:cubicBezTo>
                <a:cubicBezTo>
                  <a:pt x="869761" y="1954136"/>
                  <a:pt x="867799" y="1954831"/>
                  <a:pt x="866999" y="1956203"/>
                </a:cubicBezTo>
                <a:cubicBezTo>
                  <a:pt x="804781" y="2062740"/>
                  <a:pt x="746860" y="2171620"/>
                  <a:pt x="690472" y="2281310"/>
                </a:cubicBezTo>
                <a:cubicBezTo>
                  <a:pt x="677337" y="2306866"/>
                  <a:pt x="674156" y="2332355"/>
                  <a:pt x="692787" y="2359625"/>
                </a:cubicBezTo>
                <a:cubicBezTo>
                  <a:pt x="706779" y="2380104"/>
                  <a:pt x="716351" y="2404135"/>
                  <a:pt x="723790" y="2428643"/>
                </a:cubicBezTo>
                <a:cubicBezTo>
                  <a:pt x="749470" y="2513311"/>
                  <a:pt x="756518" y="2601065"/>
                  <a:pt x="764881" y="2688199"/>
                </a:cubicBezTo>
                <a:cubicBezTo>
                  <a:pt x="777054" y="2814901"/>
                  <a:pt x="728858" y="2930153"/>
                  <a:pt x="687814" y="3046196"/>
                </a:cubicBezTo>
                <a:cubicBezTo>
                  <a:pt x="684471" y="3055655"/>
                  <a:pt x="680214" y="3068856"/>
                  <a:pt x="665412" y="3064751"/>
                </a:cubicBezTo>
                <a:cubicBezTo>
                  <a:pt x="652020" y="3061036"/>
                  <a:pt x="653182" y="3047825"/>
                  <a:pt x="652229" y="3037529"/>
                </a:cubicBezTo>
                <a:cubicBezTo>
                  <a:pt x="647610" y="2987903"/>
                  <a:pt x="639828" y="2938831"/>
                  <a:pt x="628998" y="2890186"/>
                </a:cubicBezTo>
                <a:cubicBezTo>
                  <a:pt x="616996" y="2836275"/>
                  <a:pt x="607585" y="2781811"/>
                  <a:pt x="605899" y="2726585"/>
                </a:cubicBezTo>
                <a:cubicBezTo>
                  <a:pt x="603128" y="2636145"/>
                  <a:pt x="612272" y="2546200"/>
                  <a:pt x="619901" y="2456218"/>
                </a:cubicBezTo>
                <a:cubicBezTo>
                  <a:pt x="620330" y="2451122"/>
                  <a:pt x="624759" y="2444312"/>
                  <a:pt x="615405" y="2439292"/>
                </a:cubicBezTo>
                <a:cubicBezTo>
                  <a:pt x="577991" y="2521235"/>
                  <a:pt x="543454" y="2603712"/>
                  <a:pt x="515364" y="2688732"/>
                </a:cubicBezTo>
                <a:cubicBezTo>
                  <a:pt x="511631" y="2700029"/>
                  <a:pt x="514002" y="2713802"/>
                  <a:pt x="515326" y="2726242"/>
                </a:cubicBezTo>
                <a:cubicBezTo>
                  <a:pt x="526166" y="2828036"/>
                  <a:pt x="524308" y="2929001"/>
                  <a:pt x="488361" y="3026137"/>
                </a:cubicBezTo>
                <a:cubicBezTo>
                  <a:pt x="443917" y="3146228"/>
                  <a:pt x="380433" y="3257489"/>
                  <a:pt x="323540" y="3371780"/>
                </a:cubicBezTo>
                <a:cubicBezTo>
                  <a:pt x="319607" y="3379686"/>
                  <a:pt x="313977" y="3385658"/>
                  <a:pt x="304376" y="3383181"/>
                </a:cubicBezTo>
                <a:cubicBezTo>
                  <a:pt x="295042" y="3380771"/>
                  <a:pt x="296823" y="3373180"/>
                  <a:pt x="296756" y="3365608"/>
                </a:cubicBezTo>
                <a:cubicBezTo>
                  <a:pt x="296404" y="3325003"/>
                  <a:pt x="295375" y="3284398"/>
                  <a:pt x="294394" y="3243802"/>
                </a:cubicBezTo>
                <a:cubicBezTo>
                  <a:pt x="292460" y="3163621"/>
                  <a:pt x="278639" y="3083782"/>
                  <a:pt x="292527" y="3003162"/>
                </a:cubicBezTo>
                <a:cubicBezTo>
                  <a:pt x="312530" y="2886995"/>
                  <a:pt x="358869" y="2781840"/>
                  <a:pt x="446432" y="2704468"/>
                </a:cubicBezTo>
                <a:cubicBezTo>
                  <a:pt x="486265" y="2669273"/>
                  <a:pt x="505373" y="2631097"/>
                  <a:pt x="521584" y="2586063"/>
                </a:cubicBezTo>
                <a:cubicBezTo>
                  <a:pt x="524346" y="2578395"/>
                  <a:pt x="527490" y="2570861"/>
                  <a:pt x="530481" y="2563279"/>
                </a:cubicBezTo>
                <a:cubicBezTo>
                  <a:pt x="540234" y="2538523"/>
                  <a:pt x="549997" y="2513768"/>
                  <a:pt x="561523" y="2484564"/>
                </a:cubicBezTo>
                <a:cubicBezTo>
                  <a:pt x="546340" y="2490298"/>
                  <a:pt x="541768" y="2499423"/>
                  <a:pt x="535900" y="2506643"/>
                </a:cubicBezTo>
                <a:close/>
                <a:moveTo>
                  <a:pt x="1265049" y="2508091"/>
                </a:moveTo>
                <a:cubicBezTo>
                  <a:pt x="1273373" y="2496985"/>
                  <a:pt x="1272145" y="2484564"/>
                  <a:pt x="1273364" y="2473353"/>
                </a:cubicBezTo>
                <a:cubicBezTo>
                  <a:pt x="1286537" y="2352643"/>
                  <a:pt x="1280993" y="2231504"/>
                  <a:pt x="1278536" y="2110651"/>
                </a:cubicBezTo>
                <a:cubicBezTo>
                  <a:pt x="1275878" y="1979749"/>
                  <a:pt x="1260486" y="1849475"/>
                  <a:pt x="1247532" y="1719221"/>
                </a:cubicBezTo>
                <a:cubicBezTo>
                  <a:pt x="1242608" y="1669634"/>
                  <a:pt x="1221605" y="1623695"/>
                  <a:pt x="1203803" y="1572641"/>
                </a:cubicBezTo>
                <a:cubicBezTo>
                  <a:pt x="1188020" y="1890156"/>
                  <a:pt x="1219176" y="2198595"/>
                  <a:pt x="1265049" y="2508082"/>
                </a:cubicBezTo>
                <a:close/>
                <a:moveTo>
                  <a:pt x="908433" y="1947716"/>
                </a:moveTo>
                <a:cubicBezTo>
                  <a:pt x="906051" y="1947611"/>
                  <a:pt x="903670" y="1947516"/>
                  <a:pt x="901279" y="1947421"/>
                </a:cubicBezTo>
                <a:cubicBezTo>
                  <a:pt x="792218" y="2227846"/>
                  <a:pt x="811820" y="2513596"/>
                  <a:pt x="863951" y="2800680"/>
                </a:cubicBezTo>
                <a:cubicBezTo>
                  <a:pt x="867761" y="2800832"/>
                  <a:pt x="871561" y="2800994"/>
                  <a:pt x="875371" y="2801147"/>
                </a:cubicBezTo>
                <a:cubicBezTo>
                  <a:pt x="886392" y="2516673"/>
                  <a:pt x="897403" y="2232190"/>
                  <a:pt x="908423" y="1947716"/>
                </a:cubicBezTo>
                <a:close/>
                <a:moveTo>
                  <a:pt x="905004" y="2719603"/>
                </a:moveTo>
                <a:cubicBezTo>
                  <a:pt x="1000006" y="2472534"/>
                  <a:pt x="1039973" y="2222474"/>
                  <a:pt x="942284" y="1964966"/>
                </a:cubicBezTo>
                <a:cubicBezTo>
                  <a:pt x="919091" y="2215978"/>
                  <a:pt x="915100" y="2467943"/>
                  <a:pt x="905004" y="2719603"/>
                </a:cubicBezTo>
                <a:close/>
                <a:moveTo>
                  <a:pt x="1183305" y="2063273"/>
                </a:moveTo>
                <a:cubicBezTo>
                  <a:pt x="1165246" y="1911016"/>
                  <a:pt x="1176514" y="1757892"/>
                  <a:pt x="1160150" y="1606016"/>
                </a:cubicBezTo>
                <a:cubicBezTo>
                  <a:pt x="1075263" y="1920075"/>
                  <a:pt x="1133908" y="2222370"/>
                  <a:pt x="1236855" y="2520340"/>
                </a:cubicBezTo>
                <a:cubicBezTo>
                  <a:pt x="1219081" y="2367626"/>
                  <a:pt x="1201355" y="2215416"/>
                  <a:pt x="1183305" y="2063283"/>
                </a:cubicBezTo>
                <a:close/>
                <a:moveTo>
                  <a:pt x="291727" y="1735480"/>
                </a:moveTo>
                <a:cubicBezTo>
                  <a:pt x="550835" y="1605454"/>
                  <a:pt x="835795" y="1561096"/>
                  <a:pt x="1117611" y="1486839"/>
                </a:cubicBezTo>
                <a:cubicBezTo>
                  <a:pt x="951085" y="1423422"/>
                  <a:pt x="476988" y="1566564"/>
                  <a:pt x="291727" y="1735480"/>
                </a:cubicBezTo>
                <a:close/>
                <a:moveTo>
                  <a:pt x="1565162" y="2087000"/>
                </a:moveTo>
                <a:cubicBezTo>
                  <a:pt x="1536054" y="2011743"/>
                  <a:pt x="1536063" y="1933314"/>
                  <a:pt x="1537559" y="1854305"/>
                </a:cubicBezTo>
                <a:cubicBezTo>
                  <a:pt x="1539759" y="1737804"/>
                  <a:pt x="1526243" y="1621494"/>
                  <a:pt x="1531082" y="1504956"/>
                </a:cubicBezTo>
                <a:cubicBezTo>
                  <a:pt x="1535273" y="1403839"/>
                  <a:pt x="1541550" y="1302798"/>
                  <a:pt x="1546608" y="1201709"/>
                </a:cubicBezTo>
                <a:cubicBezTo>
                  <a:pt x="1546989" y="1194012"/>
                  <a:pt x="1550551" y="1185421"/>
                  <a:pt x="1540540" y="1175181"/>
                </a:cubicBezTo>
                <a:cubicBezTo>
                  <a:pt x="1490810" y="1305426"/>
                  <a:pt x="1476827" y="1439186"/>
                  <a:pt x="1473236" y="1574784"/>
                </a:cubicBezTo>
                <a:cubicBezTo>
                  <a:pt x="1468264" y="1762798"/>
                  <a:pt x="1518576" y="1942334"/>
                  <a:pt x="1555237" y="2124024"/>
                </a:cubicBezTo>
                <a:cubicBezTo>
                  <a:pt x="1565667" y="2111727"/>
                  <a:pt x="1570068" y="2099678"/>
                  <a:pt x="1565172" y="2087000"/>
                </a:cubicBezTo>
                <a:close/>
                <a:moveTo>
                  <a:pt x="1738355" y="793924"/>
                </a:moveTo>
                <a:cubicBezTo>
                  <a:pt x="1711095" y="735231"/>
                  <a:pt x="1488715" y="624560"/>
                  <a:pt x="1349945" y="593042"/>
                </a:cubicBezTo>
                <a:cubicBezTo>
                  <a:pt x="1201002" y="559219"/>
                  <a:pt x="1056156" y="586622"/>
                  <a:pt x="910976" y="618188"/>
                </a:cubicBezTo>
                <a:cubicBezTo>
                  <a:pt x="1199107" y="618017"/>
                  <a:pt x="1479266" y="654935"/>
                  <a:pt x="1738355" y="793924"/>
                </a:cubicBezTo>
                <a:close/>
                <a:moveTo>
                  <a:pt x="518765" y="1177191"/>
                </a:moveTo>
                <a:cubicBezTo>
                  <a:pt x="527356" y="1185106"/>
                  <a:pt x="537348" y="1184183"/>
                  <a:pt x="546463" y="1180134"/>
                </a:cubicBezTo>
                <a:cubicBezTo>
                  <a:pt x="644723" y="1136491"/>
                  <a:pt x="748679" y="1111173"/>
                  <a:pt x="853159" y="1089656"/>
                </a:cubicBezTo>
                <a:cubicBezTo>
                  <a:pt x="947942" y="1070140"/>
                  <a:pt x="1045212" y="1067930"/>
                  <a:pt x="1141595" y="1060034"/>
                </a:cubicBezTo>
                <a:cubicBezTo>
                  <a:pt x="1236245" y="1052280"/>
                  <a:pt x="1330828" y="1045213"/>
                  <a:pt x="1425583" y="1058453"/>
                </a:cubicBezTo>
                <a:cubicBezTo>
                  <a:pt x="1428793" y="1058900"/>
                  <a:pt x="1432203" y="1057871"/>
                  <a:pt x="1437242" y="1057348"/>
                </a:cubicBezTo>
                <a:cubicBezTo>
                  <a:pt x="1297395" y="951773"/>
                  <a:pt x="742107" y="1025163"/>
                  <a:pt x="518765" y="1177201"/>
                </a:cubicBezTo>
                <a:close/>
                <a:moveTo>
                  <a:pt x="1641553" y="788295"/>
                </a:moveTo>
                <a:cubicBezTo>
                  <a:pt x="1410324" y="674262"/>
                  <a:pt x="1165855" y="655240"/>
                  <a:pt x="918881" y="648839"/>
                </a:cubicBezTo>
                <a:cubicBezTo>
                  <a:pt x="997958" y="694274"/>
                  <a:pt x="1578011" y="805802"/>
                  <a:pt x="1641553" y="788295"/>
                </a:cubicBezTo>
                <a:close/>
                <a:moveTo>
                  <a:pt x="1807526" y="961736"/>
                </a:moveTo>
                <a:cubicBezTo>
                  <a:pt x="1877335" y="1189040"/>
                  <a:pt x="1947562" y="1416202"/>
                  <a:pt x="2042193" y="1634705"/>
                </a:cubicBezTo>
                <a:cubicBezTo>
                  <a:pt x="2046775" y="1633477"/>
                  <a:pt x="2051356" y="1632258"/>
                  <a:pt x="2055938" y="1631029"/>
                </a:cubicBezTo>
                <a:cubicBezTo>
                  <a:pt x="2012094" y="1393990"/>
                  <a:pt x="1968041" y="1157027"/>
                  <a:pt x="1807516" y="961736"/>
                </a:cubicBezTo>
                <a:close/>
                <a:moveTo>
                  <a:pt x="1834358" y="458768"/>
                </a:moveTo>
                <a:cubicBezTo>
                  <a:pt x="1764073" y="402647"/>
                  <a:pt x="1684444" y="363785"/>
                  <a:pt x="1600329" y="333848"/>
                </a:cubicBezTo>
                <a:cubicBezTo>
                  <a:pt x="1488229" y="293947"/>
                  <a:pt x="1373157" y="265325"/>
                  <a:pt x="1255619" y="246761"/>
                </a:cubicBezTo>
                <a:cubicBezTo>
                  <a:pt x="1246160" y="245265"/>
                  <a:pt x="1236493" y="241589"/>
                  <a:pt x="1224215" y="246999"/>
                </a:cubicBezTo>
                <a:cubicBezTo>
                  <a:pt x="1245075" y="264563"/>
                  <a:pt x="1269544" y="270183"/>
                  <a:pt x="1292528" y="278222"/>
                </a:cubicBezTo>
                <a:cubicBezTo>
                  <a:pt x="1415620" y="321256"/>
                  <a:pt x="1539892" y="360803"/>
                  <a:pt x="1658755" y="415439"/>
                </a:cubicBezTo>
                <a:cubicBezTo>
                  <a:pt x="1752919" y="458720"/>
                  <a:pt x="1842616" y="509641"/>
                  <a:pt x="1930484" y="564143"/>
                </a:cubicBezTo>
                <a:cubicBezTo>
                  <a:pt x="1936199" y="567686"/>
                  <a:pt x="1941476" y="571944"/>
                  <a:pt x="1946953" y="575868"/>
                </a:cubicBezTo>
                <a:cubicBezTo>
                  <a:pt x="1948363" y="573897"/>
                  <a:pt x="1949782" y="571925"/>
                  <a:pt x="1951191" y="569953"/>
                </a:cubicBezTo>
                <a:cubicBezTo>
                  <a:pt x="1916130" y="528977"/>
                  <a:pt x="1876620" y="492496"/>
                  <a:pt x="1834377" y="458768"/>
                </a:cubicBezTo>
                <a:close/>
                <a:moveTo>
                  <a:pt x="1833091" y="1293920"/>
                </a:moveTo>
                <a:cubicBezTo>
                  <a:pt x="1881821" y="1451111"/>
                  <a:pt x="1970137" y="1588995"/>
                  <a:pt x="2055586" y="1729041"/>
                </a:cubicBezTo>
                <a:cubicBezTo>
                  <a:pt x="2061519" y="1710153"/>
                  <a:pt x="2062101" y="1709848"/>
                  <a:pt x="2054271" y="1694589"/>
                </a:cubicBezTo>
                <a:cubicBezTo>
                  <a:pt x="2031630" y="1650489"/>
                  <a:pt x="2008475" y="1606655"/>
                  <a:pt x="1985529" y="1562716"/>
                </a:cubicBezTo>
                <a:cubicBezTo>
                  <a:pt x="1958564" y="1511071"/>
                  <a:pt x="1944514" y="1454597"/>
                  <a:pt x="1926560" y="1399781"/>
                </a:cubicBezTo>
                <a:cubicBezTo>
                  <a:pt x="1901776" y="1324095"/>
                  <a:pt x="1865714" y="1252944"/>
                  <a:pt x="1841406" y="1177144"/>
                </a:cubicBezTo>
                <a:cubicBezTo>
                  <a:pt x="1824299" y="1123804"/>
                  <a:pt x="1804507" y="1071321"/>
                  <a:pt x="1785714" y="1018524"/>
                </a:cubicBezTo>
                <a:cubicBezTo>
                  <a:pt x="1783180" y="1011418"/>
                  <a:pt x="1784190" y="1002407"/>
                  <a:pt x="1773607" y="996483"/>
                </a:cubicBezTo>
                <a:cubicBezTo>
                  <a:pt x="1773550" y="1100810"/>
                  <a:pt x="1803306" y="1197870"/>
                  <a:pt x="1833091" y="1293920"/>
                </a:cubicBezTo>
                <a:close/>
                <a:moveTo>
                  <a:pt x="343648" y="2919828"/>
                </a:moveTo>
                <a:cubicBezTo>
                  <a:pt x="311910" y="3002791"/>
                  <a:pt x="301919" y="3209722"/>
                  <a:pt x="325207" y="3271882"/>
                </a:cubicBezTo>
                <a:cubicBezTo>
                  <a:pt x="362021" y="3078724"/>
                  <a:pt x="415961" y="2896149"/>
                  <a:pt x="472511" y="2713736"/>
                </a:cubicBezTo>
                <a:cubicBezTo>
                  <a:pt x="408151" y="2769590"/>
                  <a:pt x="372870" y="2843447"/>
                  <a:pt x="343648" y="2919828"/>
                </a:cubicBezTo>
                <a:close/>
                <a:moveTo>
                  <a:pt x="2453616" y="1032459"/>
                </a:moveTo>
                <a:cubicBezTo>
                  <a:pt x="2494021" y="933808"/>
                  <a:pt x="2390104" y="610158"/>
                  <a:pt x="2278385" y="544036"/>
                </a:cubicBezTo>
                <a:cubicBezTo>
                  <a:pt x="2327858" y="712495"/>
                  <a:pt x="2388008" y="872925"/>
                  <a:pt x="2453616" y="1032459"/>
                </a:cubicBezTo>
                <a:close/>
                <a:moveTo>
                  <a:pt x="1403313" y="1092323"/>
                </a:moveTo>
                <a:cubicBezTo>
                  <a:pt x="1315531" y="1057129"/>
                  <a:pt x="759395" y="1115126"/>
                  <a:pt x="676946" y="1167304"/>
                </a:cubicBezTo>
                <a:cubicBezTo>
                  <a:pt x="917062" y="1147892"/>
                  <a:pt x="1158140" y="1137805"/>
                  <a:pt x="1403313" y="1092323"/>
                </a:cubicBezTo>
                <a:close/>
                <a:moveTo>
                  <a:pt x="1576373" y="1287767"/>
                </a:moveTo>
                <a:cubicBezTo>
                  <a:pt x="1557685" y="1378531"/>
                  <a:pt x="1555047" y="1960461"/>
                  <a:pt x="1573049" y="2019706"/>
                </a:cubicBezTo>
                <a:cubicBezTo>
                  <a:pt x="1608472" y="1927485"/>
                  <a:pt x="1611063" y="1355252"/>
                  <a:pt x="1576373" y="1287767"/>
                </a:cubicBezTo>
                <a:close/>
                <a:moveTo>
                  <a:pt x="291975" y="2153190"/>
                </a:moveTo>
                <a:cubicBezTo>
                  <a:pt x="366831" y="2100935"/>
                  <a:pt x="447994" y="2060025"/>
                  <a:pt x="529004" y="2018897"/>
                </a:cubicBezTo>
                <a:cubicBezTo>
                  <a:pt x="608871" y="1978348"/>
                  <a:pt x="689729" y="1939753"/>
                  <a:pt x="768958" y="1897757"/>
                </a:cubicBezTo>
                <a:cubicBezTo>
                  <a:pt x="593165" y="1946621"/>
                  <a:pt x="425639" y="2013429"/>
                  <a:pt x="279087" y="2125643"/>
                </a:cubicBezTo>
                <a:cubicBezTo>
                  <a:pt x="204602" y="2182679"/>
                  <a:pt x="135555" y="2244915"/>
                  <a:pt x="88378" y="2328297"/>
                </a:cubicBezTo>
                <a:cubicBezTo>
                  <a:pt x="163311" y="2278005"/>
                  <a:pt x="218222" y="2204681"/>
                  <a:pt x="291975" y="2153199"/>
                </a:cubicBezTo>
                <a:close/>
                <a:moveTo>
                  <a:pt x="2446958" y="1111364"/>
                </a:moveTo>
                <a:cubicBezTo>
                  <a:pt x="2402524" y="931865"/>
                  <a:pt x="2315389" y="767683"/>
                  <a:pt x="2261935" y="591651"/>
                </a:cubicBezTo>
                <a:cubicBezTo>
                  <a:pt x="2250696" y="791514"/>
                  <a:pt x="2353918" y="949582"/>
                  <a:pt x="2446958" y="1111364"/>
                </a:cubicBezTo>
                <a:close/>
                <a:moveTo>
                  <a:pt x="69547" y="2807471"/>
                </a:moveTo>
                <a:cubicBezTo>
                  <a:pt x="242826" y="2694257"/>
                  <a:pt x="391673" y="2552849"/>
                  <a:pt x="534233" y="2404468"/>
                </a:cubicBezTo>
                <a:cubicBezTo>
                  <a:pt x="352849" y="2508615"/>
                  <a:pt x="205669" y="2651709"/>
                  <a:pt x="69547" y="2807471"/>
                </a:cubicBezTo>
                <a:close/>
                <a:moveTo>
                  <a:pt x="774130" y="1199146"/>
                </a:moveTo>
                <a:cubicBezTo>
                  <a:pt x="984337" y="1232531"/>
                  <a:pt x="1189696" y="1222645"/>
                  <a:pt x="1385140" y="1126814"/>
                </a:cubicBezTo>
                <a:cubicBezTo>
                  <a:pt x="1183076" y="1166218"/>
                  <a:pt x="977622" y="1174239"/>
                  <a:pt x="774130" y="1199146"/>
                </a:cubicBezTo>
                <a:close/>
                <a:moveTo>
                  <a:pt x="1251228" y="1613874"/>
                </a:moveTo>
                <a:cubicBezTo>
                  <a:pt x="1289318" y="1735766"/>
                  <a:pt x="1284746" y="1863277"/>
                  <a:pt x="1300491" y="1988169"/>
                </a:cubicBezTo>
                <a:cubicBezTo>
                  <a:pt x="1316303" y="2113584"/>
                  <a:pt x="1306692" y="2239962"/>
                  <a:pt x="1315398" y="2365540"/>
                </a:cubicBezTo>
                <a:cubicBezTo>
                  <a:pt x="1349288" y="2110441"/>
                  <a:pt x="1353679" y="1857705"/>
                  <a:pt x="1251228" y="1613874"/>
                </a:cubicBezTo>
                <a:close/>
                <a:moveTo>
                  <a:pt x="728782" y="1951345"/>
                </a:moveTo>
                <a:cubicBezTo>
                  <a:pt x="548330" y="2044909"/>
                  <a:pt x="350687" y="2109270"/>
                  <a:pt x="205564" y="2262841"/>
                </a:cubicBezTo>
                <a:cubicBezTo>
                  <a:pt x="383062" y="2164267"/>
                  <a:pt x="571105" y="2083590"/>
                  <a:pt x="728782" y="1951345"/>
                </a:cubicBezTo>
                <a:close/>
                <a:moveTo>
                  <a:pt x="348820" y="3259766"/>
                </a:moveTo>
                <a:cubicBezTo>
                  <a:pt x="429820" y="3104870"/>
                  <a:pt x="516955" y="2951746"/>
                  <a:pt x="490285" y="2759798"/>
                </a:cubicBezTo>
                <a:cubicBezTo>
                  <a:pt x="430316" y="2926629"/>
                  <a:pt x="384891" y="3091840"/>
                  <a:pt x="348820" y="3259766"/>
                </a:cubicBezTo>
                <a:close/>
                <a:moveTo>
                  <a:pt x="1371052" y="326123"/>
                </a:moveTo>
                <a:cubicBezTo>
                  <a:pt x="1415953" y="377644"/>
                  <a:pt x="1855465" y="590251"/>
                  <a:pt x="1930884" y="597033"/>
                </a:cubicBezTo>
                <a:cubicBezTo>
                  <a:pt x="1758806" y="481047"/>
                  <a:pt x="1572077" y="395970"/>
                  <a:pt x="1371052" y="326123"/>
                </a:cubicBezTo>
                <a:close/>
                <a:moveTo>
                  <a:pt x="681433" y="2401687"/>
                </a:moveTo>
                <a:cubicBezTo>
                  <a:pt x="682900" y="2573290"/>
                  <a:pt x="688224" y="2740396"/>
                  <a:pt x="698540" y="2913408"/>
                </a:cubicBezTo>
                <a:cubicBezTo>
                  <a:pt x="765843" y="2800899"/>
                  <a:pt x="726791" y="2468743"/>
                  <a:pt x="681433" y="2401687"/>
                </a:cubicBezTo>
                <a:close/>
                <a:moveTo>
                  <a:pt x="1829767" y="125888"/>
                </a:moveTo>
                <a:cubicBezTo>
                  <a:pt x="1846197" y="219424"/>
                  <a:pt x="2076064" y="433203"/>
                  <a:pt x="2171238" y="442947"/>
                </a:cubicBezTo>
                <a:cubicBezTo>
                  <a:pt x="2055528" y="340487"/>
                  <a:pt x="1954411" y="222786"/>
                  <a:pt x="1829767" y="125888"/>
                </a:cubicBezTo>
                <a:close/>
                <a:moveTo>
                  <a:pt x="670612" y="2976416"/>
                </a:moveTo>
                <a:cubicBezTo>
                  <a:pt x="677747" y="2951470"/>
                  <a:pt x="662535" y="2464914"/>
                  <a:pt x="649810" y="2433748"/>
                </a:cubicBezTo>
                <a:cubicBezTo>
                  <a:pt x="625121" y="2616981"/>
                  <a:pt x="612929" y="2799670"/>
                  <a:pt x="670612" y="2976416"/>
                </a:cubicBezTo>
                <a:close/>
                <a:moveTo>
                  <a:pt x="2262383" y="1342631"/>
                </a:moveTo>
                <a:cubicBezTo>
                  <a:pt x="2228026" y="1162227"/>
                  <a:pt x="2176915" y="987148"/>
                  <a:pt x="2095333" y="822204"/>
                </a:cubicBezTo>
                <a:cubicBezTo>
                  <a:pt x="2140215" y="999445"/>
                  <a:pt x="2182459" y="1177087"/>
                  <a:pt x="2262383" y="1342631"/>
                </a:cubicBezTo>
                <a:close/>
                <a:moveTo>
                  <a:pt x="2216282" y="441128"/>
                </a:moveTo>
                <a:cubicBezTo>
                  <a:pt x="2138167" y="295300"/>
                  <a:pt x="2013437" y="199745"/>
                  <a:pt x="1871420" y="122821"/>
                </a:cubicBezTo>
                <a:cubicBezTo>
                  <a:pt x="1985424" y="229949"/>
                  <a:pt x="2095076" y="341763"/>
                  <a:pt x="2216282" y="441128"/>
                </a:cubicBezTo>
                <a:close/>
                <a:moveTo>
                  <a:pt x="1591108" y="831300"/>
                </a:moveTo>
                <a:cubicBezTo>
                  <a:pt x="1417039" y="794791"/>
                  <a:pt x="1239322" y="778760"/>
                  <a:pt x="1066271" y="736508"/>
                </a:cubicBezTo>
                <a:cubicBezTo>
                  <a:pt x="1232216" y="818708"/>
                  <a:pt x="1408076" y="845159"/>
                  <a:pt x="1591108" y="831300"/>
                </a:cubicBezTo>
                <a:close/>
                <a:moveTo>
                  <a:pt x="2109840" y="772703"/>
                </a:moveTo>
                <a:cubicBezTo>
                  <a:pt x="2176467" y="927084"/>
                  <a:pt x="2229103" y="1086266"/>
                  <a:pt x="2275699" y="1247590"/>
                </a:cubicBezTo>
                <a:cubicBezTo>
                  <a:pt x="2272070" y="1071368"/>
                  <a:pt x="2216577" y="913111"/>
                  <a:pt x="2109840" y="772703"/>
                </a:cubicBezTo>
                <a:close/>
                <a:moveTo>
                  <a:pt x="116676" y="2716384"/>
                </a:moveTo>
                <a:cubicBezTo>
                  <a:pt x="178332" y="2656271"/>
                  <a:pt x="238101" y="2594207"/>
                  <a:pt x="302109" y="2536533"/>
                </a:cubicBezTo>
                <a:cubicBezTo>
                  <a:pt x="366460" y="2478544"/>
                  <a:pt x="436650" y="2428338"/>
                  <a:pt x="508440" y="2380104"/>
                </a:cubicBezTo>
                <a:cubicBezTo>
                  <a:pt x="363374" y="2420909"/>
                  <a:pt x="148023" y="2605484"/>
                  <a:pt x="116676" y="2716384"/>
                </a:cubicBezTo>
                <a:close/>
                <a:moveTo>
                  <a:pt x="1581021" y="1162170"/>
                </a:moveTo>
                <a:cubicBezTo>
                  <a:pt x="1596852" y="1232465"/>
                  <a:pt x="1613730" y="1302597"/>
                  <a:pt x="1617369" y="1374797"/>
                </a:cubicBezTo>
                <a:cubicBezTo>
                  <a:pt x="1620998" y="1446939"/>
                  <a:pt x="1624027" y="1519110"/>
                  <a:pt x="1627799" y="1591243"/>
                </a:cubicBezTo>
                <a:cubicBezTo>
                  <a:pt x="1631599" y="1663928"/>
                  <a:pt x="1634657" y="1736604"/>
                  <a:pt x="1632590" y="1809337"/>
                </a:cubicBezTo>
                <a:cubicBezTo>
                  <a:pt x="1677043" y="1685779"/>
                  <a:pt x="1642505" y="1253029"/>
                  <a:pt x="1581021" y="1162170"/>
                </a:cubicBezTo>
                <a:close/>
                <a:moveTo>
                  <a:pt x="942808" y="1562649"/>
                </a:moveTo>
                <a:cubicBezTo>
                  <a:pt x="888421" y="1555029"/>
                  <a:pt x="470692" y="1673167"/>
                  <a:pt x="437993" y="1705410"/>
                </a:cubicBezTo>
                <a:cubicBezTo>
                  <a:pt x="513316" y="1702171"/>
                  <a:pt x="835566" y="1611046"/>
                  <a:pt x="942808" y="1562649"/>
                </a:cubicBezTo>
                <a:close/>
                <a:moveTo>
                  <a:pt x="421467" y="1742595"/>
                </a:moveTo>
                <a:cubicBezTo>
                  <a:pt x="635313" y="1725012"/>
                  <a:pt x="838281" y="1670834"/>
                  <a:pt x="1024466" y="1560677"/>
                </a:cubicBezTo>
                <a:cubicBezTo>
                  <a:pt x="828956" y="1639830"/>
                  <a:pt x="628998" y="1703762"/>
                  <a:pt x="421467" y="1742595"/>
                </a:cubicBezTo>
                <a:close/>
                <a:moveTo>
                  <a:pt x="2189945" y="1251477"/>
                </a:moveTo>
                <a:cubicBezTo>
                  <a:pt x="2145530" y="1104620"/>
                  <a:pt x="2099048" y="958392"/>
                  <a:pt x="2059034" y="810241"/>
                </a:cubicBezTo>
                <a:cubicBezTo>
                  <a:pt x="2059843" y="970184"/>
                  <a:pt x="2109097" y="1115584"/>
                  <a:pt x="2189945" y="1251477"/>
                </a:cubicBezTo>
                <a:close/>
                <a:moveTo>
                  <a:pt x="2437500" y="326475"/>
                </a:moveTo>
                <a:cubicBezTo>
                  <a:pt x="2404563" y="216585"/>
                  <a:pt x="2330391" y="138366"/>
                  <a:pt x="2240656" y="71815"/>
                </a:cubicBezTo>
                <a:cubicBezTo>
                  <a:pt x="2290339" y="168913"/>
                  <a:pt x="2369768" y="243132"/>
                  <a:pt x="2437500" y="326475"/>
                </a:cubicBezTo>
                <a:close/>
                <a:moveTo>
                  <a:pt x="427896" y="2181193"/>
                </a:moveTo>
                <a:cubicBezTo>
                  <a:pt x="557570" y="2135378"/>
                  <a:pt x="673956" y="2068560"/>
                  <a:pt x="767701" y="1965909"/>
                </a:cubicBezTo>
                <a:cubicBezTo>
                  <a:pt x="655696" y="2039671"/>
                  <a:pt x="547587" y="2119595"/>
                  <a:pt x="427896" y="2181193"/>
                </a:cubicBezTo>
                <a:close/>
                <a:moveTo>
                  <a:pt x="2409058" y="338210"/>
                </a:moveTo>
                <a:cubicBezTo>
                  <a:pt x="2360843" y="266344"/>
                  <a:pt x="2298663" y="205603"/>
                  <a:pt x="2246733" y="136718"/>
                </a:cubicBezTo>
                <a:cubicBezTo>
                  <a:pt x="2277918" y="222396"/>
                  <a:pt x="2334773" y="287328"/>
                  <a:pt x="2409058" y="338210"/>
                </a:cubicBezTo>
                <a:close/>
                <a:moveTo>
                  <a:pt x="536510" y="2449408"/>
                </a:moveTo>
                <a:cubicBezTo>
                  <a:pt x="458853" y="2518264"/>
                  <a:pt x="387053" y="2593406"/>
                  <a:pt x="309434" y="2662310"/>
                </a:cubicBezTo>
                <a:cubicBezTo>
                  <a:pt x="401236" y="2608627"/>
                  <a:pt x="476245" y="2536933"/>
                  <a:pt x="536510" y="2449408"/>
                </a:cubicBezTo>
                <a:close/>
                <a:moveTo>
                  <a:pt x="1401132" y="388816"/>
                </a:moveTo>
                <a:cubicBezTo>
                  <a:pt x="1489048" y="453577"/>
                  <a:pt x="1588108" y="497230"/>
                  <a:pt x="1688463" y="538873"/>
                </a:cubicBezTo>
                <a:cubicBezTo>
                  <a:pt x="1594223" y="486248"/>
                  <a:pt x="1496249" y="440309"/>
                  <a:pt x="1401132" y="388816"/>
                </a:cubicBezTo>
                <a:close/>
                <a:moveTo>
                  <a:pt x="2512576" y="571973"/>
                </a:moveTo>
                <a:cubicBezTo>
                  <a:pt x="2534741" y="536568"/>
                  <a:pt x="2531245" y="470150"/>
                  <a:pt x="2504937" y="433212"/>
                </a:cubicBezTo>
                <a:cubicBezTo>
                  <a:pt x="2507642" y="482295"/>
                  <a:pt x="2509976" y="524757"/>
                  <a:pt x="2512576" y="571973"/>
                </a:cubicBezTo>
                <a:close/>
                <a:moveTo>
                  <a:pt x="1954735" y="1136157"/>
                </a:moveTo>
                <a:cubicBezTo>
                  <a:pt x="1974871" y="1195974"/>
                  <a:pt x="1994997" y="1255801"/>
                  <a:pt x="2015133" y="1315618"/>
                </a:cubicBezTo>
                <a:cubicBezTo>
                  <a:pt x="2007132" y="1250419"/>
                  <a:pt x="1984748" y="1191993"/>
                  <a:pt x="1954735" y="1136157"/>
                </a:cubicBezTo>
                <a:close/>
                <a:moveTo>
                  <a:pt x="2479896" y="485009"/>
                </a:moveTo>
                <a:cubicBezTo>
                  <a:pt x="2475467" y="517528"/>
                  <a:pt x="2478219" y="549456"/>
                  <a:pt x="2486792" y="580888"/>
                </a:cubicBezTo>
                <a:cubicBezTo>
                  <a:pt x="2488763" y="548570"/>
                  <a:pt x="2488887" y="516404"/>
                  <a:pt x="2479896" y="485009"/>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5" name="Google Shape;105;p9"/>
          <p:cNvPicPr preferRelativeResize="0"/>
          <p:nvPr/>
        </p:nvPicPr>
        <p:blipFill rotWithShape="1">
          <a:blip r:embed="rId4">
            <a:alphaModFix amt="30000"/>
          </a:blip>
          <a:srcRect l="69" t="7934" r="59" b="7925"/>
          <a:stretch/>
        </p:blipFill>
        <p:spPr>
          <a:xfrm>
            <a:off x="-7800" y="0"/>
            <a:ext cx="9159598" cy="5143501"/>
          </a:xfrm>
          <a:prstGeom prst="rect">
            <a:avLst/>
          </a:prstGeom>
          <a:noFill/>
          <a:ln>
            <a:noFill/>
          </a:ln>
        </p:spPr>
      </p:pic>
      <p:sp>
        <p:nvSpPr>
          <p:cNvPr id="106" name="Google Shape;106;p9"/>
          <p:cNvSpPr txBox="1">
            <a:spLocks noGrp="1"/>
          </p:cNvSpPr>
          <p:nvPr>
            <p:ph type="title"/>
          </p:nvPr>
        </p:nvSpPr>
        <p:spPr>
          <a:xfrm>
            <a:off x="884125" y="1328013"/>
            <a:ext cx="3703200" cy="1403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7" name="Google Shape;107;p9"/>
          <p:cNvSpPr txBox="1">
            <a:spLocks noGrp="1"/>
          </p:cNvSpPr>
          <p:nvPr>
            <p:ph type="subTitle" idx="1"/>
          </p:nvPr>
        </p:nvSpPr>
        <p:spPr>
          <a:xfrm>
            <a:off x="884125" y="2690788"/>
            <a:ext cx="3703200" cy="1124700"/>
          </a:xfrm>
          <a:prstGeom prst="rect">
            <a:avLst/>
          </a:prstGeom>
        </p:spPr>
        <p:txBody>
          <a:bodyPr spcFirstLastPara="1" wrap="square" lIns="91425" tIns="91425" rIns="91425" bIns="91425" anchor="t" anchorCtr="0">
            <a:noAutofit/>
          </a:bodyPr>
          <a:lstStyle>
            <a:lvl1pPr lvl="0" rtl="0">
              <a:lnSpc>
                <a:spcPct val="115000"/>
              </a:lnSpc>
              <a:spcBef>
                <a:spcPts val="0"/>
              </a:spcBef>
              <a:spcAft>
                <a:spcPts val="0"/>
              </a:spcAft>
              <a:buClr>
                <a:srgbClr val="999999"/>
              </a:buClr>
              <a:buSzPts val="800"/>
              <a:buFont typeface="Open Sans"/>
              <a:buChar char="●"/>
              <a:defRPr/>
            </a:lvl1pPr>
            <a:lvl2pPr lvl="1" algn="ctr" rtl="0">
              <a:lnSpc>
                <a:spcPct val="115000"/>
              </a:lnSpc>
              <a:spcBef>
                <a:spcPts val="0"/>
              </a:spcBef>
              <a:spcAft>
                <a:spcPts val="0"/>
              </a:spcAft>
              <a:buClr>
                <a:srgbClr val="999999"/>
              </a:buClr>
              <a:buSzPts val="800"/>
              <a:buFont typeface="Open Sans"/>
              <a:buChar char="○"/>
              <a:defRPr/>
            </a:lvl2pPr>
            <a:lvl3pPr lvl="2" algn="ctr" rtl="0">
              <a:lnSpc>
                <a:spcPct val="115000"/>
              </a:lnSpc>
              <a:spcBef>
                <a:spcPts val="0"/>
              </a:spcBef>
              <a:spcAft>
                <a:spcPts val="0"/>
              </a:spcAft>
              <a:buClr>
                <a:srgbClr val="999999"/>
              </a:buClr>
              <a:buSzPts val="800"/>
              <a:buFont typeface="Open Sans"/>
              <a:buChar char="■"/>
              <a:defRPr/>
            </a:lvl3pPr>
            <a:lvl4pPr lvl="3" algn="ctr" rtl="0">
              <a:lnSpc>
                <a:spcPct val="115000"/>
              </a:lnSpc>
              <a:spcBef>
                <a:spcPts val="0"/>
              </a:spcBef>
              <a:spcAft>
                <a:spcPts val="0"/>
              </a:spcAft>
              <a:buClr>
                <a:srgbClr val="999999"/>
              </a:buClr>
              <a:buSzPts val="800"/>
              <a:buFont typeface="Open Sans"/>
              <a:buChar char="●"/>
              <a:defRPr/>
            </a:lvl4pPr>
            <a:lvl5pPr lvl="4" algn="ctr" rtl="0">
              <a:lnSpc>
                <a:spcPct val="115000"/>
              </a:lnSpc>
              <a:spcBef>
                <a:spcPts val="0"/>
              </a:spcBef>
              <a:spcAft>
                <a:spcPts val="0"/>
              </a:spcAft>
              <a:buClr>
                <a:srgbClr val="999999"/>
              </a:buClr>
              <a:buSzPts val="1200"/>
              <a:buFont typeface="Open Sans"/>
              <a:buChar char="○"/>
              <a:defRPr/>
            </a:lvl5pPr>
            <a:lvl6pPr lvl="5" algn="ctr" rtl="0">
              <a:lnSpc>
                <a:spcPct val="115000"/>
              </a:lnSpc>
              <a:spcBef>
                <a:spcPts val="0"/>
              </a:spcBef>
              <a:spcAft>
                <a:spcPts val="0"/>
              </a:spcAft>
              <a:buClr>
                <a:srgbClr val="999999"/>
              </a:buClr>
              <a:buSzPts val="1200"/>
              <a:buFont typeface="Open Sans"/>
              <a:buChar char="■"/>
              <a:defRPr/>
            </a:lvl6pPr>
            <a:lvl7pPr lvl="6" algn="ctr" rtl="0">
              <a:lnSpc>
                <a:spcPct val="115000"/>
              </a:lnSpc>
              <a:spcBef>
                <a:spcPts val="0"/>
              </a:spcBef>
              <a:spcAft>
                <a:spcPts val="0"/>
              </a:spcAft>
              <a:buClr>
                <a:srgbClr val="999999"/>
              </a:buClr>
              <a:buSzPts val="700"/>
              <a:buFont typeface="Open Sans"/>
              <a:buChar char="●"/>
              <a:defRPr/>
            </a:lvl7pPr>
            <a:lvl8pPr lvl="7" algn="ctr" rtl="0">
              <a:lnSpc>
                <a:spcPct val="115000"/>
              </a:lnSpc>
              <a:spcBef>
                <a:spcPts val="0"/>
              </a:spcBef>
              <a:spcAft>
                <a:spcPts val="0"/>
              </a:spcAft>
              <a:buClr>
                <a:srgbClr val="999999"/>
              </a:buClr>
              <a:buSzPts val="700"/>
              <a:buFont typeface="Open Sans"/>
              <a:buChar char="○"/>
              <a:defRPr/>
            </a:lvl8pPr>
            <a:lvl9pPr lvl="8" algn="ctr" rtl="0">
              <a:lnSpc>
                <a:spcPct val="115000"/>
              </a:lnSpc>
              <a:spcBef>
                <a:spcPts val="0"/>
              </a:spcBef>
              <a:spcAft>
                <a:spcPts val="0"/>
              </a:spcAft>
              <a:buClr>
                <a:srgbClr val="999999"/>
              </a:buClr>
              <a:buSzPts val="600"/>
              <a:buFont typeface="Open Sans"/>
              <a:buChar char="■"/>
              <a:defRPr/>
            </a:lvl9pPr>
          </a:lstStyle>
          <a:p>
            <a:endParaRPr/>
          </a:p>
        </p:txBody>
      </p:sp>
      <p:sp>
        <p:nvSpPr>
          <p:cNvPr id="108" name="Google Shape;108;p9"/>
          <p:cNvSpPr>
            <a:spLocks noGrp="1"/>
          </p:cNvSpPr>
          <p:nvPr>
            <p:ph type="pic" idx="2"/>
          </p:nvPr>
        </p:nvSpPr>
        <p:spPr>
          <a:xfrm>
            <a:off x="5346671" y="601950"/>
            <a:ext cx="3025200" cy="3939600"/>
          </a:xfrm>
          <a:prstGeom prst="rect">
            <a:avLst/>
          </a:prstGeom>
          <a:noFill/>
          <a:ln>
            <a:no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9"/>
        <p:cNvGrpSpPr/>
        <p:nvPr/>
      </p:nvGrpSpPr>
      <p:grpSpPr>
        <a:xfrm>
          <a:off x="0" y="0"/>
          <a:ext cx="0" cy="0"/>
          <a:chOff x="0" y="0"/>
          <a:chExt cx="0" cy="0"/>
        </a:xfrm>
      </p:grpSpPr>
      <p:sp>
        <p:nvSpPr>
          <p:cNvPr id="110" name="Google Shape;110;p10"/>
          <p:cNvSpPr>
            <a:spLocks noGrp="1"/>
          </p:cNvSpPr>
          <p:nvPr>
            <p:ph type="pic" idx="2"/>
          </p:nvPr>
        </p:nvSpPr>
        <p:spPr>
          <a:xfrm>
            <a:off x="0" y="0"/>
            <a:ext cx="9144000" cy="5143500"/>
          </a:xfrm>
          <a:prstGeom prst="rect">
            <a:avLst/>
          </a:prstGeom>
          <a:noFill/>
          <a:ln>
            <a:noFill/>
          </a:ln>
        </p:spPr>
      </p:sp>
      <p:sp>
        <p:nvSpPr>
          <p:cNvPr id="111" name="Google Shape;111;p10"/>
          <p:cNvSpPr txBox="1">
            <a:spLocks noGrp="1"/>
          </p:cNvSpPr>
          <p:nvPr>
            <p:ph type="title"/>
          </p:nvPr>
        </p:nvSpPr>
        <p:spPr>
          <a:xfrm>
            <a:off x="713225" y="3813475"/>
            <a:ext cx="2452800" cy="795000"/>
          </a:xfrm>
          <a:prstGeom prst="rect">
            <a:avLst/>
          </a:prstGeom>
          <a:solidFill>
            <a:schemeClr val="lt1"/>
          </a:solidFill>
        </p:spPr>
        <p:txBody>
          <a:bodyPr spcFirstLastPara="1" wrap="square" lIns="91425" tIns="91425" rIns="91425" bIns="91425" anchor="b" anchorCtr="0">
            <a:noAutofit/>
          </a:bodyPr>
          <a:lstStyle>
            <a:lvl1pPr lvl="0" rtl="0">
              <a:spcBef>
                <a:spcPts val="0"/>
              </a:spcBef>
              <a:spcAft>
                <a:spcPts val="0"/>
              </a:spcAft>
              <a:buSzPts val="3000"/>
              <a:buNone/>
              <a:defRPr sz="2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Assistant ExtraBold"/>
              <a:buNone/>
              <a:defRPr sz="3000">
                <a:solidFill>
                  <a:schemeClr val="dk1"/>
                </a:solidFill>
                <a:latin typeface="Assistant ExtraBold"/>
                <a:ea typeface="Assistant ExtraBold"/>
                <a:cs typeface="Assistant ExtraBold"/>
                <a:sym typeface="Assistant ExtraBold"/>
              </a:defRPr>
            </a:lvl1pPr>
            <a:lvl2pPr lvl="1" rtl="0">
              <a:spcBef>
                <a:spcPts val="0"/>
              </a:spcBef>
              <a:spcAft>
                <a:spcPts val="0"/>
              </a:spcAft>
              <a:buClr>
                <a:schemeClr val="dk1"/>
              </a:buClr>
              <a:buSzPts val="3000"/>
              <a:buFont typeface="Assistant ExtraBold"/>
              <a:buNone/>
              <a:defRPr sz="3000">
                <a:solidFill>
                  <a:schemeClr val="dk1"/>
                </a:solidFill>
                <a:latin typeface="Assistant ExtraBold"/>
                <a:ea typeface="Assistant ExtraBold"/>
                <a:cs typeface="Assistant ExtraBold"/>
                <a:sym typeface="Assistant ExtraBold"/>
              </a:defRPr>
            </a:lvl2pPr>
            <a:lvl3pPr lvl="2" rtl="0">
              <a:spcBef>
                <a:spcPts val="0"/>
              </a:spcBef>
              <a:spcAft>
                <a:spcPts val="0"/>
              </a:spcAft>
              <a:buClr>
                <a:schemeClr val="dk1"/>
              </a:buClr>
              <a:buSzPts val="3000"/>
              <a:buFont typeface="Assistant ExtraBold"/>
              <a:buNone/>
              <a:defRPr sz="3000">
                <a:solidFill>
                  <a:schemeClr val="dk1"/>
                </a:solidFill>
                <a:latin typeface="Assistant ExtraBold"/>
                <a:ea typeface="Assistant ExtraBold"/>
                <a:cs typeface="Assistant ExtraBold"/>
                <a:sym typeface="Assistant ExtraBold"/>
              </a:defRPr>
            </a:lvl3pPr>
            <a:lvl4pPr lvl="3" rtl="0">
              <a:spcBef>
                <a:spcPts val="0"/>
              </a:spcBef>
              <a:spcAft>
                <a:spcPts val="0"/>
              </a:spcAft>
              <a:buClr>
                <a:schemeClr val="dk1"/>
              </a:buClr>
              <a:buSzPts val="3000"/>
              <a:buFont typeface="Assistant ExtraBold"/>
              <a:buNone/>
              <a:defRPr sz="3000">
                <a:solidFill>
                  <a:schemeClr val="dk1"/>
                </a:solidFill>
                <a:latin typeface="Assistant ExtraBold"/>
                <a:ea typeface="Assistant ExtraBold"/>
                <a:cs typeface="Assistant ExtraBold"/>
                <a:sym typeface="Assistant ExtraBold"/>
              </a:defRPr>
            </a:lvl4pPr>
            <a:lvl5pPr lvl="4" rtl="0">
              <a:spcBef>
                <a:spcPts val="0"/>
              </a:spcBef>
              <a:spcAft>
                <a:spcPts val="0"/>
              </a:spcAft>
              <a:buClr>
                <a:schemeClr val="dk1"/>
              </a:buClr>
              <a:buSzPts val="3000"/>
              <a:buFont typeface="Assistant ExtraBold"/>
              <a:buNone/>
              <a:defRPr sz="3000">
                <a:solidFill>
                  <a:schemeClr val="dk1"/>
                </a:solidFill>
                <a:latin typeface="Assistant ExtraBold"/>
                <a:ea typeface="Assistant ExtraBold"/>
                <a:cs typeface="Assistant ExtraBold"/>
                <a:sym typeface="Assistant ExtraBold"/>
              </a:defRPr>
            </a:lvl5pPr>
            <a:lvl6pPr lvl="5" rtl="0">
              <a:spcBef>
                <a:spcPts val="0"/>
              </a:spcBef>
              <a:spcAft>
                <a:spcPts val="0"/>
              </a:spcAft>
              <a:buClr>
                <a:schemeClr val="dk1"/>
              </a:buClr>
              <a:buSzPts val="3000"/>
              <a:buFont typeface="Assistant ExtraBold"/>
              <a:buNone/>
              <a:defRPr sz="3000">
                <a:solidFill>
                  <a:schemeClr val="dk1"/>
                </a:solidFill>
                <a:latin typeface="Assistant ExtraBold"/>
                <a:ea typeface="Assistant ExtraBold"/>
                <a:cs typeface="Assistant ExtraBold"/>
                <a:sym typeface="Assistant ExtraBold"/>
              </a:defRPr>
            </a:lvl6pPr>
            <a:lvl7pPr lvl="6" rtl="0">
              <a:spcBef>
                <a:spcPts val="0"/>
              </a:spcBef>
              <a:spcAft>
                <a:spcPts val="0"/>
              </a:spcAft>
              <a:buClr>
                <a:schemeClr val="dk1"/>
              </a:buClr>
              <a:buSzPts val="3000"/>
              <a:buFont typeface="Assistant ExtraBold"/>
              <a:buNone/>
              <a:defRPr sz="3000">
                <a:solidFill>
                  <a:schemeClr val="dk1"/>
                </a:solidFill>
                <a:latin typeface="Assistant ExtraBold"/>
                <a:ea typeface="Assistant ExtraBold"/>
                <a:cs typeface="Assistant ExtraBold"/>
                <a:sym typeface="Assistant ExtraBold"/>
              </a:defRPr>
            </a:lvl7pPr>
            <a:lvl8pPr lvl="7" rtl="0">
              <a:spcBef>
                <a:spcPts val="0"/>
              </a:spcBef>
              <a:spcAft>
                <a:spcPts val="0"/>
              </a:spcAft>
              <a:buClr>
                <a:schemeClr val="dk1"/>
              </a:buClr>
              <a:buSzPts val="3000"/>
              <a:buFont typeface="Assistant ExtraBold"/>
              <a:buNone/>
              <a:defRPr sz="3000">
                <a:solidFill>
                  <a:schemeClr val="dk1"/>
                </a:solidFill>
                <a:latin typeface="Assistant ExtraBold"/>
                <a:ea typeface="Assistant ExtraBold"/>
                <a:cs typeface="Assistant ExtraBold"/>
                <a:sym typeface="Assistant ExtraBold"/>
              </a:defRPr>
            </a:lvl8pPr>
            <a:lvl9pPr lvl="8" rtl="0">
              <a:spcBef>
                <a:spcPts val="0"/>
              </a:spcBef>
              <a:spcAft>
                <a:spcPts val="0"/>
              </a:spcAft>
              <a:buClr>
                <a:schemeClr val="dk1"/>
              </a:buClr>
              <a:buSzPts val="3000"/>
              <a:buFont typeface="Assistant ExtraBold"/>
              <a:buNone/>
              <a:defRPr sz="3000">
                <a:solidFill>
                  <a:schemeClr val="dk1"/>
                </a:solidFill>
                <a:latin typeface="Assistant ExtraBold"/>
                <a:ea typeface="Assistant ExtraBold"/>
                <a:cs typeface="Assistant ExtraBold"/>
                <a:sym typeface="Assistant ExtraBold"/>
              </a:defRPr>
            </a:lvl9pPr>
          </a:lstStyle>
          <a:p>
            <a:endParaRPr/>
          </a:p>
        </p:txBody>
      </p:sp>
      <p:sp>
        <p:nvSpPr>
          <p:cNvPr id="7" name="Google Shape;7;p1"/>
          <p:cNvSpPr txBox="1">
            <a:spLocks noGrp="1"/>
          </p:cNvSpPr>
          <p:nvPr>
            <p:ph type="body" idx="1"/>
          </p:nvPr>
        </p:nvSpPr>
        <p:spPr>
          <a:xfrm>
            <a:off x="713225" y="1152475"/>
            <a:ext cx="76818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1pPr>
            <a:lvl2pPr marL="914400" lvl="1"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marL="1371600" lvl="2"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marL="1828800" lvl="3"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marL="2286000" lvl="4"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marL="2743200" lvl="5"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marL="3200400" lvl="6"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marL="3657600" lvl="7"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marL="4114800" lvl="8" indent="-3175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2TmLKaOAtu8"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5.xml"/><Relationship Id="rId4" Type="http://schemas.openxmlformats.org/officeDocument/2006/relationships/hyperlink" Target="https://www.luc.edu/media/lucedu/ccse/pdfs/PRAYER%20for%20Inclusion.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image" Target="../media/image12.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cac.org/daily-meditations/the-delight-of-diversity-2016-09-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7"/>
          <p:cNvSpPr txBox="1">
            <a:spLocks noGrp="1"/>
          </p:cNvSpPr>
          <p:nvPr>
            <p:ph type="ctrTitle"/>
          </p:nvPr>
        </p:nvSpPr>
        <p:spPr>
          <a:xfrm>
            <a:off x="1941750" y="1298089"/>
            <a:ext cx="5260500" cy="1972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a:t>Diversity and Inclusion Extended Prayer</a:t>
            </a:r>
            <a:endParaRPr sz="4200"/>
          </a:p>
        </p:txBody>
      </p:sp>
      <p:sp>
        <p:nvSpPr>
          <p:cNvPr id="313" name="Google Shape;313;p27"/>
          <p:cNvSpPr txBox="1">
            <a:spLocks noGrp="1"/>
          </p:cNvSpPr>
          <p:nvPr>
            <p:ph type="subTitle" idx="1"/>
          </p:nvPr>
        </p:nvSpPr>
        <p:spPr>
          <a:xfrm>
            <a:off x="1941750" y="3369611"/>
            <a:ext cx="52605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314" name="Google Shape;314;p27"/>
          <p:cNvGrpSpPr/>
          <p:nvPr/>
        </p:nvGrpSpPr>
        <p:grpSpPr>
          <a:xfrm>
            <a:off x="115862" y="1497931"/>
            <a:ext cx="1496563" cy="4182972"/>
            <a:chOff x="115862" y="1497931"/>
            <a:chExt cx="1496563" cy="4182972"/>
          </a:xfrm>
        </p:grpSpPr>
        <p:grpSp>
          <p:nvGrpSpPr>
            <p:cNvPr id="315" name="Google Shape;315;p27"/>
            <p:cNvGrpSpPr/>
            <p:nvPr/>
          </p:nvGrpSpPr>
          <p:grpSpPr>
            <a:xfrm flipH="1">
              <a:off x="115862" y="1497931"/>
              <a:ext cx="1144328" cy="3928771"/>
              <a:chOff x="7782840" y="1084680"/>
              <a:chExt cx="1264730" cy="4342143"/>
            </a:xfrm>
          </p:grpSpPr>
          <p:sp>
            <p:nvSpPr>
              <p:cNvPr id="316" name="Google Shape;316;p27"/>
              <p:cNvSpPr/>
              <p:nvPr/>
            </p:nvSpPr>
            <p:spPr>
              <a:xfrm>
                <a:off x="7782840" y="1084680"/>
                <a:ext cx="1264730" cy="4342143"/>
              </a:xfrm>
              <a:custGeom>
                <a:avLst/>
                <a:gdLst/>
                <a:ahLst/>
                <a:cxnLst/>
                <a:rect l="l" t="t" r="r" b="b"/>
                <a:pathLst>
                  <a:path w="1264730" h="4342143" extrusionOk="0">
                    <a:moveTo>
                      <a:pt x="1229049" y="4341600"/>
                    </a:moveTo>
                    <a:cubicBezTo>
                      <a:pt x="1231401" y="4306215"/>
                      <a:pt x="1230458" y="4270801"/>
                      <a:pt x="1227868" y="4235539"/>
                    </a:cubicBezTo>
                    <a:cubicBezTo>
                      <a:pt x="1223562" y="4176874"/>
                      <a:pt x="1220867" y="4118143"/>
                      <a:pt x="1219162" y="4059384"/>
                    </a:cubicBezTo>
                    <a:cubicBezTo>
                      <a:pt x="1217181" y="3991099"/>
                      <a:pt x="1212208" y="3923033"/>
                      <a:pt x="1208065" y="3854882"/>
                    </a:cubicBezTo>
                    <a:cubicBezTo>
                      <a:pt x="1204608" y="3798027"/>
                      <a:pt x="1206170" y="3741277"/>
                      <a:pt x="1212218" y="3684461"/>
                    </a:cubicBezTo>
                    <a:cubicBezTo>
                      <a:pt x="1220914" y="3602774"/>
                      <a:pt x="1229401" y="3520954"/>
                      <a:pt x="1225201" y="3438515"/>
                    </a:cubicBezTo>
                    <a:cubicBezTo>
                      <a:pt x="1222105" y="3377851"/>
                      <a:pt x="1214313" y="3317691"/>
                      <a:pt x="1206313" y="3257550"/>
                    </a:cubicBezTo>
                    <a:cubicBezTo>
                      <a:pt x="1198150" y="3196190"/>
                      <a:pt x="1189758" y="3134849"/>
                      <a:pt x="1181100" y="3073555"/>
                    </a:cubicBezTo>
                    <a:cubicBezTo>
                      <a:pt x="1167031" y="2973991"/>
                      <a:pt x="1146191" y="2875759"/>
                      <a:pt x="1121740" y="2778280"/>
                    </a:cubicBezTo>
                    <a:cubicBezTo>
                      <a:pt x="1113739" y="2746391"/>
                      <a:pt x="1107100" y="2714254"/>
                      <a:pt x="1101338" y="2681897"/>
                    </a:cubicBezTo>
                    <a:cubicBezTo>
                      <a:pt x="1096756" y="2656179"/>
                      <a:pt x="1095356" y="2630129"/>
                      <a:pt x="1098004" y="2604421"/>
                    </a:cubicBezTo>
                    <a:cubicBezTo>
                      <a:pt x="1102281" y="2562968"/>
                      <a:pt x="1096089" y="2522382"/>
                      <a:pt x="1091231" y="2481663"/>
                    </a:cubicBezTo>
                    <a:cubicBezTo>
                      <a:pt x="1079849" y="2386184"/>
                      <a:pt x="1057904" y="2292658"/>
                      <a:pt x="1039044" y="2198513"/>
                    </a:cubicBezTo>
                    <a:cubicBezTo>
                      <a:pt x="1022909" y="2117960"/>
                      <a:pt x="1001697" y="2038569"/>
                      <a:pt x="986571" y="1957835"/>
                    </a:cubicBezTo>
                    <a:cubicBezTo>
                      <a:pt x="982018" y="1933546"/>
                      <a:pt x="974083" y="1910191"/>
                      <a:pt x="964016" y="1887598"/>
                    </a:cubicBezTo>
                    <a:cubicBezTo>
                      <a:pt x="958872" y="1876044"/>
                      <a:pt x="952576" y="1865262"/>
                      <a:pt x="944308" y="1855813"/>
                    </a:cubicBezTo>
                    <a:cubicBezTo>
                      <a:pt x="938260" y="1856584"/>
                      <a:pt x="939794" y="1872129"/>
                      <a:pt x="929469" y="1861918"/>
                    </a:cubicBezTo>
                    <a:cubicBezTo>
                      <a:pt x="924258" y="1856765"/>
                      <a:pt x="917210" y="1862014"/>
                      <a:pt x="911657" y="1863928"/>
                    </a:cubicBezTo>
                    <a:cubicBezTo>
                      <a:pt x="867356" y="1879225"/>
                      <a:pt x="821846" y="1889617"/>
                      <a:pt x="775963" y="1898685"/>
                    </a:cubicBezTo>
                    <a:cubicBezTo>
                      <a:pt x="708936" y="1911934"/>
                      <a:pt x="641547" y="1921869"/>
                      <a:pt x="573090" y="1923688"/>
                    </a:cubicBezTo>
                    <a:cubicBezTo>
                      <a:pt x="521780" y="1925050"/>
                      <a:pt x="472612" y="1915192"/>
                      <a:pt x="424748" y="1897494"/>
                    </a:cubicBezTo>
                    <a:cubicBezTo>
                      <a:pt x="422376" y="1896618"/>
                      <a:pt x="420053" y="1895599"/>
                      <a:pt x="417643" y="1894865"/>
                    </a:cubicBezTo>
                    <a:cubicBezTo>
                      <a:pt x="406289" y="1891436"/>
                      <a:pt x="395649" y="1885769"/>
                      <a:pt x="383781" y="1883902"/>
                    </a:cubicBezTo>
                    <a:cubicBezTo>
                      <a:pt x="374713" y="1896685"/>
                      <a:pt x="361988" y="1906762"/>
                      <a:pt x="355644" y="1921564"/>
                    </a:cubicBezTo>
                    <a:cubicBezTo>
                      <a:pt x="347091" y="1941519"/>
                      <a:pt x="343890" y="1962798"/>
                      <a:pt x="340576" y="1984019"/>
                    </a:cubicBezTo>
                    <a:cubicBezTo>
                      <a:pt x="335994" y="2013356"/>
                      <a:pt x="335375" y="2043160"/>
                      <a:pt x="330117" y="2072440"/>
                    </a:cubicBezTo>
                    <a:cubicBezTo>
                      <a:pt x="326974" y="2089994"/>
                      <a:pt x="322345" y="2107035"/>
                      <a:pt x="314487" y="2122970"/>
                    </a:cubicBezTo>
                    <a:cubicBezTo>
                      <a:pt x="295504" y="2161470"/>
                      <a:pt x="285988" y="2202551"/>
                      <a:pt x="280616" y="2244747"/>
                    </a:cubicBezTo>
                    <a:cubicBezTo>
                      <a:pt x="278206" y="2263683"/>
                      <a:pt x="273920" y="2282123"/>
                      <a:pt x="267538" y="2299973"/>
                    </a:cubicBezTo>
                    <a:cubicBezTo>
                      <a:pt x="250908" y="2346493"/>
                      <a:pt x="238706" y="2394080"/>
                      <a:pt x="229210" y="2442562"/>
                    </a:cubicBezTo>
                    <a:cubicBezTo>
                      <a:pt x="221075" y="2484101"/>
                      <a:pt x="209778" y="2524963"/>
                      <a:pt x="193300" y="2564149"/>
                    </a:cubicBezTo>
                    <a:cubicBezTo>
                      <a:pt x="174174" y="2609621"/>
                      <a:pt x="167497" y="2657942"/>
                      <a:pt x="162858" y="2706357"/>
                    </a:cubicBezTo>
                    <a:cubicBezTo>
                      <a:pt x="152914" y="2810170"/>
                      <a:pt x="144389" y="2914117"/>
                      <a:pt x="135369" y="3018006"/>
                    </a:cubicBezTo>
                    <a:cubicBezTo>
                      <a:pt x="129902" y="3080976"/>
                      <a:pt x="122729" y="3143755"/>
                      <a:pt x="115433" y="3206534"/>
                    </a:cubicBezTo>
                    <a:cubicBezTo>
                      <a:pt x="111566" y="3239795"/>
                      <a:pt x="108509" y="3273200"/>
                      <a:pt x="106566" y="3306623"/>
                    </a:cubicBezTo>
                    <a:cubicBezTo>
                      <a:pt x="103451" y="3360344"/>
                      <a:pt x="93697" y="3413265"/>
                      <a:pt x="88849" y="3466757"/>
                    </a:cubicBezTo>
                    <a:cubicBezTo>
                      <a:pt x="86335" y="3494456"/>
                      <a:pt x="83468" y="3522126"/>
                      <a:pt x="81353" y="3549853"/>
                    </a:cubicBezTo>
                    <a:cubicBezTo>
                      <a:pt x="78219" y="3590973"/>
                      <a:pt x="68761" y="3630978"/>
                      <a:pt x="60646" y="3671211"/>
                    </a:cubicBezTo>
                    <a:cubicBezTo>
                      <a:pt x="49863" y="3724647"/>
                      <a:pt x="45568" y="3778825"/>
                      <a:pt x="41948" y="3833041"/>
                    </a:cubicBezTo>
                    <a:cubicBezTo>
                      <a:pt x="39414" y="3870950"/>
                      <a:pt x="32471" y="3908269"/>
                      <a:pt x="28537" y="3945969"/>
                    </a:cubicBezTo>
                    <a:cubicBezTo>
                      <a:pt x="21384" y="4014597"/>
                      <a:pt x="19260" y="4083187"/>
                      <a:pt x="24155" y="4152243"/>
                    </a:cubicBezTo>
                    <a:cubicBezTo>
                      <a:pt x="27908" y="4205154"/>
                      <a:pt x="26251" y="4258409"/>
                      <a:pt x="22927" y="4311472"/>
                    </a:cubicBezTo>
                    <a:cubicBezTo>
                      <a:pt x="22298" y="4321474"/>
                      <a:pt x="19898" y="4331542"/>
                      <a:pt x="22755" y="4341590"/>
                    </a:cubicBezTo>
                    <a:lnTo>
                      <a:pt x="0" y="4341590"/>
                    </a:lnTo>
                    <a:cubicBezTo>
                      <a:pt x="924" y="4287860"/>
                      <a:pt x="1067" y="4234129"/>
                      <a:pt x="4829" y="4180465"/>
                    </a:cubicBezTo>
                    <a:cubicBezTo>
                      <a:pt x="6058" y="4162882"/>
                      <a:pt x="5010" y="4145042"/>
                      <a:pt x="3810" y="4127402"/>
                    </a:cubicBezTo>
                    <a:cubicBezTo>
                      <a:pt x="-1572" y="4048706"/>
                      <a:pt x="8172" y="3970896"/>
                      <a:pt x="17478" y="3893106"/>
                    </a:cubicBezTo>
                    <a:cubicBezTo>
                      <a:pt x="21917" y="3856015"/>
                      <a:pt x="23765" y="3818763"/>
                      <a:pt x="25775" y="3781558"/>
                    </a:cubicBezTo>
                    <a:cubicBezTo>
                      <a:pt x="28689" y="3727656"/>
                      <a:pt x="38224" y="3674916"/>
                      <a:pt x="49358" y="3622329"/>
                    </a:cubicBezTo>
                    <a:cubicBezTo>
                      <a:pt x="55912" y="3591354"/>
                      <a:pt x="60093" y="3560131"/>
                      <a:pt x="61713" y="3528441"/>
                    </a:cubicBezTo>
                    <a:cubicBezTo>
                      <a:pt x="63941" y="3484864"/>
                      <a:pt x="69075" y="3441544"/>
                      <a:pt x="75590" y="3398377"/>
                    </a:cubicBezTo>
                    <a:cubicBezTo>
                      <a:pt x="83610" y="3345209"/>
                      <a:pt x="86706" y="3291507"/>
                      <a:pt x="90983" y="3237967"/>
                    </a:cubicBezTo>
                    <a:cubicBezTo>
                      <a:pt x="93850" y="3202000"/>
                      <a:pt x="98841" y="3166358"/>
                      <a:pt x="103784" y="3130687"/>
                    </a:cubicBezTo>
                    <a:cubicBezTo>
                      <a:pt x="109338" y="3090548"/>
                      <a:pt x="110947" y="3050105"/>
                      <a:pt x="114338" y="3009795"/>
                    </a:cubicBezTo>
                    <a:cubicBezTo>
                      <a:pt x="121872" y="2920346"/>
                      <a:pt x="128978" y="2830859"/>
                      <a:pt x="136093" y="2741381"/>
                    </a:cubicBezTo>
                    <a:cubicBezTo>
                      <a:pt x="139303" y="2701023"/>
                      <a:pt x="144170" y="2660923"/>
                      <a:pt x="151705" y="2621118"/>
                    </a:cubicBezTo>
                    <a:cubicBezTo>
                      <a:pt x="155724" y="2599906"/>
                      <a:pt x="161372" y="2579256"/>
                      <a:pt x="169516" y="2559301"/>
                    </a:cubicBezTo>
                    <a:cubicBezTo>
                      <a:pt x="187976" y="2514057"/>
                      <a:pt x="200235" y="2467089"/>
                      <a:pt x="209626" y="2419226"/>
                    </a:cubicBezTo>
                    <a:cubicBezTo>
                      <a:pt x="215713" y="2388222"/>
                      <a:pt x="223351" y="2357485"/>
                      <a:pt x="234248" y="2327786"/>
                    </a:cubicBezTo>
                    <a:cubicBezTo>
                      <a:pt x="248250" y="2289610"/>
                      <a:pt x="257785" y="2250576"/>
                      <a:pt x="262442" y="2210133"/>
                    </a:cubicBezTo>
                    <a:cubicBezTo>
                      <a:pt x="265633" y="2182416"/>
                      <a:pt x="272520" y="2155126"/>
                      <a:pt x="285426" y="2130323"/>
                    </a:cubicBezTo>
                    <a:cubicBezTo>
                      <a:pt x="304047" y="2094528"/>
                      <a:pt x="309438" y="2056105"/>
                      <a:pt x="312010" y="2016804"/>
                    </a:cubicBezTo>
                    <a:cubicBezTo>
                      <a:pt x="313915" y="1987706"/>
                      <a:pt x="318192" y="1959035"/>
                      <a:pt x="326402" y="1930984"/>
                    </a:cubicBezTo>
                    <a:cubicBezTo>
                      <a:pt x="331280" y="1914315"/>
                      <a:pt x="338442" y="1899056"/>
                      <a:pt x="351444" y="1887093"/>
                    </a:cubicBezTo>
                    <a:cubicBezTo>
                      <a:pt x="361854" y="1877511"/>
                      <a:pt x="364826" y="1864423"/>
                      <a:pt x="367931" y="1851555"/>
                    </a:cubicBezTo>
                    <a:cubicBezTo>
                      <a:pt x="387172" y="1771631"/>
                      <a:pt x="399374" y="1690373"/>
                      <a:pt x="413033" y="1609401"/>
                    </a:cubicBezTo>
                    <a:cubicBezTo>
                      <a:pt x="415233" y="1596333"/>
                      <a:pt x="416576" y="1583103"/>
                      <a:pt x="417833" y="1569901"/>
                    </a:cubicBezTo>
                    <a:cubicBezTo>
                      <a:pt x="419776" y="1549422"/>
                      <a:pt x="429615" y="1534963"/>
                      <a:pt x="450008" y="1530439"/>
                    </a:cubicBezTo>
                    <a:cubicBezTo>
                      <a:pt x="460991" y="1528000"/>
                      <a:pt x="463715" y="1521981"/>
                      <a:pt x="464934" y="1512179"/>
                    </a:cubicBezTo>
                    <a:cubicBezTo>
                      <a:pt x="473078" y="1446381"/>
                      <a:pt x="470506" y="1381125"/>
                      <a:pt x="458286" y="1315936"/>
                    </a:cubicBezTo>
                    <a:cubicBezTo>
                      <a:pt x="447418" y="1257957"/>
                      <a:pt x="425748" y="1204703"/>
                      <a:pt x="394954" y="1154582"/>
                    </a:cubicBezTo>
                    <a:cubicBezTo>
                      <a:pt x="371799" y="1116911"/>
                      <a:pt x="350006" y="1078525"/>
                      <a:pt x="324431" y="1042244"/>
                    </a:cubicBezTo>
                    <a:cubicBezTo>
                      <a:pt x="302285" y="1010831"/>
                      <a:pt x="284493" y="976351"/>
                      <a:pt x="265014" y="943070"/>
                    </a:cubicBezTo>
                    <a:cubicBezTo>
                      <a:pt x="258537" y="932002"/>
                      <a:pt x="255889" y="919762"/>
                      <a:pt x="254870" y="906904"/>
                    </a:cubicBezTo>
                    <a:cubicBezTo>
                      <a:pt x="249526" y="839381"/>
                      <a:pt x="240392" y="772573"/>
                      <a:pt x="219894" y="707612"/>
                    </a:cubicBezTo>
                    <a:cubicBezTo>
                      <a:pt x="211169" y="679952"/>
                      <a:pt x="205321" y="651386"/>
                      <a:pt x="198129" y="623240"/>
                    </a:cubicBezTo>
                    <a:cubicBezTo>
                      <a:pt x="194510" y="609057"/>
                      <a:pt x="198625" y="594579"/>
                      <a:pt x="195119" y="580006"/>
                    </a:cubicBezTo>
                    <a:cubicBezTo>
                      <a:pt x="189814" y="557965"/>
                      <a:pt x="187490" y="535191"/>
                      <a:pt x="184166" y="512693"/>
                    </a:cubicBezTo>
                    <a:cubicBezTo>
                      <a:pt x="183432" y="507740"/>
                      <a:pt x="183289" y="502558"/>
                      <a:pt x="183813" y="497586"/>
                    </a:cubicBezTo>
                    <a:cubicBezTo>
                      <a:pt x="184613" y="490023"/>
                      <a:pt x="189424" y="486346"/>
                      <a:pt x="196967" y="487432"/>
                    </a:cubicBezTo>
                    <a:cubicBezTo>
                      <a:pt x="264157" y="497148"/>
                      <a:pt x="318040" y="525170"/>
                      <a:pt x="345433" y="592112"/>
                    </a:cubicBezTo>
                    <a:cubicBezTo>
                      <a:pt x="366979" y="644747"/>
                      <a:pt x="389163" y="697106"/>
                      <a:pt x="408632" y="750560"/>
                    </a:cubicBezTo>
                    <a:cubicBezTo>
                      <a:pt x="410146" y="754723"/>
                      <a:pt x="411537" y="758847"/>
                      <a:pt x="415062" y="762590"/>
                    </a:cubicBezTo>
                    <a:cubicBezTo>
                      <a:pt x="422395" y="757657"/>
                      <a:pt x="422881" y="749541"/>
                      <a:pt x="424948" y="742797"/>
                    </a:cubicBezTo>
                    <a:cubicBezTo>
                      <a:pt x="437540" y="701726"/>
                      <a:pt x="450637" y="660759"/>
                      <a:pt x="461486" y="619211"/>
                    </a:cubicBezTo>
                    <a:cubicBezTo>
                      <a:pt x="469973" y="586711"/>
                      <a:pt x="480222" y="554888"/>
                      <a:pt x="492347" y="523713"/>
                    </a:cubicBezTo>
                    <a:cubicBezTo>
                      <a:pt x="514855" y="465839"/>
                      <a:pt x="528066" y="405165"/>
                      <a:pt x="546992" y="346243"/>
                    </a:cubicBezTo>
                    <a:cubicBezTo>
                      <a:pt x="567862" y="281283"/>
                      <a:pt x="589235" y="216494"/>
                      <a:pt x="608933" y="151152"/>
                    </a:cubicBezTo>
                    <a:cubicBezTo>
                      <a:pt x="619001" y="117767"/>
                      <a:pt x="635127" y="86801"/>
                      <a:pt x="651386" y="56093"/>
                    </a:cubicBezTo>
                    <a:cubicBezTo>
                      <a:pt x="657072" y="45348"/>
                      <a:pt x="662645" y="32566"/>
                      <a:pt x="679713" y="36700"/>
                    </a:cubicBezTo>
                    <a:cubicBezTo>
                      <a:pt x="698307" y="41205"/>
                      <a:pt x="711317" y="53826"/>
                      <a:pt x="712013" y="71523"/>
                    </a:cubicBezTo>
                    <a:cubicBezTo>
                      <a:pt x="712584" y="86001"/>
                      <a:pt x="711537" y="100574"/>
                      <a:pt x="710746" y="115071"/>
                    </a:cubicBezTo>
                    <a:cubicBezTo>
                      <a:pt x="708222" y="161363"/>
                      <a:pt x="694896" y="205864"/>
                      <a:pt x="687829" y="251412"/>
                    </a:cubicBezTo>
                    <a:cubicBezTo>
                      <a:pt x="677265" y="319440"/>
                      <a:pt x="663978" y="387096"/>
                      <a:pt x="659244" y="455933"/>
                    </a:cubicBezTo>
                    <a:cubicBezTo>
                      <a:pt x="658558" y="465915"/>
                      <a:pt x="654091" y="475612"/>
                      <a:pt x="659454" y="486708"/>
                    </a:cubicBezTo>
                    <a:cubicBezTo>
                      <a:pt x="661083" y="479507"/>
                      <a:pt x="662969" y="472345"/>
                      <a:pt x="664292" y="465087"/>
                    </a:cubicBezTo>
                    <a:cubicBezTo>
                      <a:pt x="677818" y="391125"/>
                      <a:pt x="688209" y="316668"/>
                      <a:pt x="699497" y="242344"/>
                    </a:cubicBezTo>
                    <a:cubicBezTo>
                      <a:pt x="705660" y="201797"/>
                      <a:pt x="715661" y="161849"/>
                      <a:pt x="723414" y="121529"/>
                    </a:cubicBezTo>
                    <a:cubicBezTo>
                      <a:pt x="727586" y="99831"/>
                      <a:pt x="731510" y="78067"/>
                      <a:pt x="732701" y="55883"/>
                    </a:cubicBezTo>
                    <a:cubicBezTo>
                      <a:pt x="733139" y="47749"/>
                      <a:pt x="734815" y="39557"/>
                      <a:pt x="736940" y="31661"/>
                    </a:cubicBezTo>
                    <a:cubicBezTo>
                      <a:pt x="742378" y="11449"/>
                      <a:pt x="757076" y="629"/>
                      <a:pt x="778840" y="19"/>
                    </a:cubicBezTo>
                    <a:cubicBezTo>
                      <a:pt x="798871" y="-543"/>
                      <a:pt x="815826" y="11458"/>
                      <a:pt x="822208" y="30308"/>
                    </a:cubicBezTo>
                    <a:cubicBezTo>
                      <a:pt x="826732" y="43682"/>
                      <a:pt x="827627" y="57674"/>
                      <a:pt x="828532" y="71437"/>
                    </a:cubicBezTo>
                    <a:cubicBezTo>
                      <a:pt x="833056" y="140189"/>
                      <a:pt x="838114" y="209026"/>
                      <a:pt x="830056" y="277816"/>
                    </a:cubicBezTo>
                    <a:cubicBezTo>
                      <a:pt x="827123" y="302876"/>
                      <a:pt x="821483" y="327612"/>
                      <a:pt x="817731" y="352596"/>
                    </a:cubicBezTo>
                    <a:cubicBezTo>
                      <a:pt x="813216" y="382610"/>
                      <a:pt x="809768" y="412823"/>
                      <a:pt x="810778" y="443208"/>
                    </a:cubicBezTo>
                    <a:cubicBezTo>
                      <a:pt x="811578" y="467315"/>
                      <a:pt x="807653" y="491157"/>
                      <a:pt x="808044" y="515188"/>
                    </a:cubicBezTo>
                    <a:cubicBezTo>
                      <a:pt x="808129" y="520532"/>
                      <a:pt x="806977" y="526047"/>
                      <a:pt x="810892" y="533933"/>
                    </a:cubicBezTo>
                    <a:cubicBezTo>
                      <a:pt x="812740" y="518855"/>
                      <a:pt x="815512" y="506454"/>
                      <a:pt x="815559" y="494043"/>
                    </a:cubicBezTo>
                    <a:cubicBezTo>
                      <a:pt x="815712" y="450961"/>
                      <a:pt x="821131" y="408289"/>
                      <a:pt x="824274" y="365436"/>
                    </a:cubicBezTo>
                    <a:cubicBezTo>
                      <a:pt x="824874" y="357292"/>
                      <a:pt x="825941" y="348929"/>
                      <a:pt x="828465" y="341223"/>
                    </a:cubicBezTo>
                    <a:cubicBezTo>
                      <a:pt x="845163" y="290255"/>
                      <a:pt x="848944" y="237268"/>
                      <a:pt x="853412" y="184404"/>
                    </a:cubicBezTo>
                    <a:cubicBezTo>
                      <a:pt x="854812" y="167897"/>
                      <a:pt x="857745" y="151886"/>
                      <a:pt x="864194" y="136560"/>
                    </a:cubicBezTo>
                    <a:cubicBezTo>
                      <a:pt x="870766" y="120958"/>
                      <a:pt x="882653" y="113062"/>
                      <a:pt x="899179" y="111547"/>
                    </a:cubicBezTo>
                    <a:cubicBezTo>
                      <a:pt x="915171" y="110071"/>
                      <a:pt x="925544" y="118424"/>
                      <a:pt x="932945" y="131388"/>
                    </a:cubicBezTo>
                    <a:cubicBezTo>
                      <a:pt x="937851" y="139970"/>
                      <a:pt x="943080" y="147866"/>
                      <a:pt x="945147" y="158458"/>
                    </a:cubicBezTo>
                    <a:cubicBezTo>
                      <a:pt x="955348" y="210741"/>
                      <a:pt x="952119" y="262671"/>
                      <a:pt x="946404" y="315115"/>
                    </a:cubicBezTo>
                    <a:cubicBezTo>
                      <a:pt x="941060" y="364150"/>
                      <a:pt x="930707" y="412461"/>
                      <a:pt x="926535" y="461543"/>
                    </a:cubicBezTo>
                    <a:cubicBezTo>
                      <a:pt x="922620" y="507568"/>
                      <a:pt x="924715" y="553802"/>
                      <a:pt x="924982" y="599951"/>
                    </a:cubicBezTo>
                    <a:cubicBezTo>
                      <a:pt x="924982" y="600770"/>
                      <a:pt x="926430" y="601580"/>
                      <a:pt x="927211" y="602389"/>
                    </a:cubicBezTo>
                    <a:cubicBezTo>
                      <a:pt x="927783" y="602294"/>
                      <a:pt x="928754" y="602361"/>
                      <a:pt x="928878" y="602075"/>
                    </a:cubicBezTo>
                    <a:cubicBezTo>
                      <a:pt x="950042" y="551402"/>
                      <a:pt x="972417" y="501234"/>
                      <a:pt x="972550" y="444513"/>
                    </a:cubicBezTo>
                    <a:cubicBezTo>
                      <a:pt x="972645" y="405860"/>
                      <a:pt x="976255" y="367455"/>
                      <a:pt x="991562" y="331194"/>
                    </a:cubicBezTo>
                    <a:cubicBezTo>
                      <a:pt x="996401" y="319745"/>
                      <a:pt x="1002287" y="310124"/>
                      <a:pt x="1016574" y="308315"/>
                    </a:cubicBezTo>
                    <a:cubicBezTo>
                      <a:pt x="1041177" y="305200"/>
                      <a:pt x="1049760" y="310258"/>
                      <a:pt x="1056399" y="334346"/>
                    </a:cubicBezTo>
                    <a:cubicBezTo>
                      <a:pt x="1060457" y="349082"/>
                      <a:pt x="1061447" y="364255"/>
                      <a:pt x="1061523" y="379457"/>
                    </a:cubicBezTo>
                    <a:cubicBezTo>
                      <a:pt x="1061704" y="415490"/>
                      <a:pt x="1061409" y="451542"/>
                      <a:pt x="1064352" y="487489"/>
                    </a:cubicBezTo>
                    <a:cubicBezTo>
                      <a:pt x="1066771" y="517036"/>
                      <a:pt x="1061799" y="545506"/>
                      <a:pt x="1052179" y="573224"/>
                    </a:cubicBezTo>
                    <a:cubicBezTo>
                      <a:pt x="1033720" y="626335"/>
                      <a:pt x="1021775" y="681457"/>
                      <a:pt x="1001754" y="734139"/>
                    </a:cubicBezTo>
                    <a:cubicBezTo>
                      <a:pt x="993210" y="756609"/>
                      <a:pt x="993124" y="781298"/>
                      <a:pt x="990047" y="805043"/>
                    </a:cubicBezTo>
                    <a:cubicBezTo>
                      <a:pt x="978751" y="892273"/>
                      <a:pt x="963054" y="978551"/>
                      <a:pt x="937622" y="1062885"/>
                    </a:cubicBezTo>
                    <a:cubicBezTo>
                      <a:pt x="930126" y="1087755"/>
                      <a:pt x="926535" y="1113482"/>
                      <a:pt x="922258" y="1139019"/>
                    </a:cubicBezTo>
                    <a:cubicBezTo>
                      <a:pt x="915743" y="1177919"/>
                      <a:pt x="903294" y="1215009"/>
                      <a:pt x="888101" y="1251156"/>
                    </a:cubicBezTo>
                    <a:cubicBezTo>
                      <a:pt x="879367" y="1271930"/>
                      <a:pt x="874442" y="1292904"/>
                      <a:pt x="874909" y="1315536"/>
                    </a:cubicBezTo>
                    <a:cubicBezTo>
                      <a:pt x="875700" y="1354102"/>
                      <a:pt x="875795" y="1392698"/>
                      <a:pt x="875509" y="1431265"/>
                    </a:cubicBezTo>
                    <a:cubicBezTo>
                      <a:pt x="875424" y="1442371"/>
                      <a:pt x="877386" y="1450038"/>
                      <a:pt x="888787" y="1455153"/>
                    </a:cubicBezTo>
                    <a:cubicBezTo>
                      <a:pt x="907914" y="1463745"/>
                      <a:pt x="915276" y="1480928"/>
                      <a:pt x="917915" y="1500807"/>
                    </a:cubicBezTo>
                    <a:cubicBezTo>
                      <a:pt x="922744" y="1537183"/>
                      <a:pt x="925249" y="1573787"/>
                      <a:pt x="927220" y="1610354"/>
                    </a:cubicBezTo>
                    <a:cubicBezTo>
                      <a:pt x="929812" y="1658483"/>
                      <a:pt x="938641" y="1705699"/>
                      <a:pt x="945384" y="1753229"/>
                    </a:cubicBezTo>
                    <a:cubicBezTo>
                      <a:pt x="948585" y="1775746"/>
                      <a:pt x="951986" y="1798244"/>
                      <a:pt x="954929" y="1820789"/>
                    </a:cubicBezTo>
                    <a:cubicBezTo>
                      <a:pt x="956672" y="1834143"/>
                      <a:pt x="960701" y="1845269"/>
                      <a:pt x="970960" y="1855527"/>
                    </a:cubicBezTo>
                    <a:cubicBezTo>
                      <a:pt x="989219" y="1873806"/>
                      <a:pt x="997124" y="1898437"/>
                      <a:pt x="1004945" y="1922545"/>
                    </a:cubicBezTo>
                    <a:cubicBezTo>
                      <a:pt x="1016108" y="1956968"/>
                      <a:pt x="1019385" y="1993059"/>
                      <a:pt x="1026805" y="2028282"/>
                    </a:cubicBezTo>
                    <a:cubicBezTo>
                      <a:pt x="1051788" y="2147002"/>
                      <a:pt x="1072210" y="2266588"/>
                      <a:pt x="1093784" y="2385936"/>
                    </a:cubicBezTo>
                    <a:cubicBezTo>
                      <a:pt x="1105014" y="2448077"/>
                      <a:pt x="1112653" y="2510876"/>
                      <a:pt x="1121607" y="2573426"/>
                    </a:cubicBezTo>
                    <a:cubicBezTo>
                      <a:pt x="1123397" y="2585923"/>
                      <a:pt x="1124969" y="2598658"/>
                      <a:pt x="1124645" y="2611221"/>
                    </a:cubicBezTo>
                    <a:cubicBezTo>
                      <a:pt x="1122893" y="2678878"/>
                      <a:pt x="1136951" y="2744438"/>
                      <a:pt x="1150163" y="2810123"/>
                    </a:cubicBezTo>
                    <a:cubicBezTo>
                      <a:pt x="1172099" y="2919174"/>
                      <a:pt x="1190825" y="3028759"/>
                      <a:pt x="1206237" y="3138935"/>
                    </a:cubicBezTo>
                    <a:cubicBezTo>
                      <a:pt x="1215780" y="3207144"/>
                      <a:pt x="1226430" y="3275190"/>
                      <a:pt x="1236678" y="3343294"/>
                    </a:cubicBezTo>
                    <a:cubicBezTo>
                      <a:pt x="1249337" y="3427400"/>
                      <a:pt x="1251985" y="3511887"/>
                      <a:pt x="1248042" y="3596783"/>
                    </a:cubicBezTo>
                    <a:cubicBezTo>
                      <a:pt x="1245984" y="3640998"/>
                      <a:pt x="1244041" y="3685194"/>
                      <a:pt x="1241136" y="3729361"/>
                    </a:cubicBezTo>
                    <a:cubicBezTo>
                      <a:pt x="1237545" y="3783797"/>
                      <a:pt x="1242727" y="3838061"/>
                      <a:pt x="1245146" y="3892372"/>
                    </a:cubicBezTo>
                    <a:cubicBezTo>
                      <a:pt x="1247013" y="3934063"/>
                      <a:pt x="1250108" y="3975725"/>
                      <a:pt x="1250699" y="4017435"/>
                    </a:cubicBezTo>
                    <a:cubicBezTo>
                      <a:pt x="1251861" y="4099674"/>
                      <a:pt x="1256881" y="4181732"/>
                      <a:pt x="1260700" y="4263847"/>
                    </a:cubicBezTo>
                    <a:cubicBezTo>
                      <a:pt x="1261901" y="4289736"/>
                      <a:pt x="1262358" y="4315654"/>
                      <a:pt x="1263158" y="4341552"/>
                    </a:cubicBezTo>
                    <a:lnTo>
                      <a:pt x="1229020" y="4341552"/>
                    </a:lnTo>
                    <a:close/>
                    <a:moveTo>
                      <a:pt x="245907" y="541048"/>
                    </a:moveTo>
                    <a:cubicBezTo>
                      <a:pt x="252527" y="558251"/>
                      <a:pt x="249889" y="574186"/>
                      <a:pt x="241116" y="589293"/>
                    </a:cubicBezTo>
                    <a:cubicBezTo>
                      <a:pt x="235696" y="598627"/>
                      <a:pt x="229048" y="607114"/>
                      <a:pt x="221599" y="614867"/>
                    </a:cubicBezTo>
                    <a:cubicBezTo>
                      <a:pt x="216760" y="619906"/>
                      <a:pt x="215027" y="625097"/>
                      <a:pt x="216979" y="632012"/>
                    </a:cubicBezTo>
                    <a:cubicBezTo>
                      <a:pt x="225904" y="663607"/>
                      <a:pt x="229314" y="696535"/>
                      <a:pt x="240735" y="727586"/>
                    </a:cubicBezTo>
                    <a:cubicBezTo>
                      <a:pt x="245068" y="739368"/>
                      <a:pt x="247726" y="751875"/>
                      <a:pt x="250117" y="764248"/>
                    </a:cubicBezTo>
                    <a:cubicBezTo>
                      <a:pt x="258880" y="809558"/>
                      <a:pt x="266157" y="855097"/>
                      <a:pt x="269205" y="901208"/>
                    </a:cubicBezTo>
                    <a:cubicBezTo>
                      <a:pt x="270091" y="914667"/>
                      <a:pt x="273082" y="927535"/>
                      <a:pt x="280026" y="939136"/>
                    </a:cubicBezTo>
                    <a:cubicBezTo>
                      <a:pt x="299809" y="972198"/>
                      <a:pt x="318173" y="1006259"/>
                      <a:pt x="340176" y="1037787"/>
                    </a:cubicBezTo>
                    <a:cubicBezTo>
                      <a:pt x="362636" y="1069962"/>
                      <a:pt x="382848" y="1103481"/>
                      <a:pt x="404536" y="1136066"/>
                    </a:cubicBezTo>
                    <a:cubicBezTo>
                      <a:pt x="459286" y="1218305"/>
                      <a:pt x="479993" y="1310221"/>
                      <a:pt x="485565" y="1406890"/>
                    </a:cubicBezTo>
                    <a:cubicBezTo>
                      <a:pt x="488556" y="1458820"/>
                      <a:pt x="483241" y="1510474"/>
                      <a:pt x="480069" y="1562186"/>
                    </a:cubicBezTo>
                    <a:cubicBezTo>
                      <a:pt x="479250" y="1575511"/>
                      <a:pt x="479288" y="1575921"/>
                      <a:pt x="492071" y="1578016"/>
                    </a:cubicBezTo>
                    <a:cubicBezTo>
                      <a:pt x="503282" y="1579855"/>
                      <a:pt x="514617" y="1580959"/>
                      <a:pt x="525894" y="1582369"/>
                    </a:cubicBezTo>
                    <a:cubicBezTo>
                      <a:pt x="553603" y="1585827"/>
                      <a:pt x="581044" y="1586274"/>
                      <a:pt x="608819" y="1581007"/>
                    </a:cubicBezTo>
                    <a:cubicBezTo>
                      <a:pt x="688552" y="1565881"/>
                      <a:pt x="765801" y="1542812"/>
                      <a:pt x="840696" y="1511617"/>
                    </a:cubicBezTo>
                    <a:cubicBezTo>
                      <a:pt x="860545" y="1503350"/>
                      <a:pt x="860641" y="1503788"/>
                      <a:pt x="859889" y="1483204"/>
                    </a:cubicBezTo>
                    <a:cubicBezTo>
                      <a:pt x="859679" y="1477528"/>
                      <a:pt x="859946" y="1471822"/>
                      <a:pt x="860317" y="1466145"/>
                    </a:cubicBezTo>
                    <a:cubicBezTo>
                      <a:pt x="861641" y="1445923"/>
                      <a:pt x="862012" y="1425645"/>
                      <a:pt x="860345" y="1405490"/>
                    </a:cubicBezTo>
                    <a:cubicBezTo>
                      <a:pt x="857669" y="1373257"/>
                      <a:pt x="858822" y="1341072"/>
                      <a:pt x="859622" y="1308849"/>
                    </a:cubicBezTo>
                    <a:cubicBezTo>
                      <a:pt x="860193" y="1285770"/>
                      <a:pt x="866394" y="1264206"/>
                      <a:pt x="875119" y="1242860"/>
                    </a:cubicBezTo>
                    <a:cubicBezTo>
                      <a:pt x="887797" y="1211885"/>
                      <a:pt x="898465" y="1180166"/>
                      <a:pt x="904713" y="1147067"/>
                    </a:cubicBezTo>
                    <a:cubicBezTo>
                      <a:pt x="910676" y="1115435"/>
                      <a:pt x="914914" y="1083383"/>
                      <a:pt x="925392" y="1052751"/>
                    </a:cubicBezTo>
                    <a:cubicBezTo>
                      <a:pt x="941613" y="1005354"/>
                      <a:pt x="949738" y="955986"/>
                      <a:pt x="960120" y="907228"/>
                    </a:cubicBezTo>
                    <a:cubicBezTo>
                      <a:pt x="971312" y="854688"/>
                      <a:pt x="976722" y="801176"/>
                      <a:pt x="983514" y="747912"/>
                    </a:cubicBezTo>
                    <a:cubicBezTo>
                      <a:pt x="984227" y="742321"/>
                      <a:pt x="985076" y="736473"/>
                      <a:pt x="987323" y="731387"/>
                    </a:cubicBezTo>
                    <a:cubicBezTo>
                      <a:pt x="1010421" y="679218"/>
                      <a:pt x="1024052" y="623849"/>
                      <a:pt x="1042102" y="569985"/>
                    </a:cubicBezTo>
                    <a:cubicBezTo>
                      <a:pt x="1049541" y="547773"/>
                      <a:pt x="1055846" y="525332"/>
                      <a:pt x="1054589" y="501415"/>
                    </a:cubicBezTo>
                    <a:cubicBezTo>
                      <a:pt x="1053237" y="475545"/>
                      <a:pt x="1052417" y="449656"/>
                      <a:pt x="1051493" y="423767"/>
                    </a:cubicBezTo>
                    <a:cubicBezTo>
                      <a:pt x="1051036" y="411127"/>
                      <a:pt x="1050912" y="398478"/>
                      <a:pt x="1050550" y="385839"/>
                    </a:cubicBezTo>
                    <a:cubicBezTo>
                      <a:pt x="1050331" y="378428"/>
                      <a:pt x="1048331" y="373104"/>
                      <a:pt x="1039149" y="376666"/>
                    </a:cubicBezTo>
                    <a:cubicBezTo>
                      <a:pt x="1023985" y="382562"/>
                      <a:pt x="1013774" y="375694"/>
                      <a:pt x="1005269" y="363750"/>
                    </a:cubicBezTo>
                    <a:cubicBezTo>
                      <a:pt x="1003392" y="361112"/>
                      <a:pt x="1002954" y="356025"/>
                      <a:pt x="997801" y="357083"/>
                    </a:cubicBezTo>
                    <a:cubicBezTo>
                      <a:pt x="994038" y="359645"/>
                      <a:pt x="993819" y="363579"/>
                      <a:pt x="992924" y="367227"/>
                    </a:cubicBezTo>
                    <a:cubicBezTo>
                      <a:pt x="986495" y="393230"/>
                      <a:pt x="985133" y="419757"/>
                      <a:pt x="986066" y="446332"/>
                    </a:cubicBezTo>
                    <a:cubicBezTo>
                      <a:pt x="986942" y="471335"/>
                      <a:pt x="982665" y="495167"/>
                      <a:pt x="975312" y="518989"/>
                    </a:cubicBezTo>
                    <a:cubicBezTo>
                      <a:pt x="964121" y="555269"/>
                      <a:pt x="949185" y="590131"/>
                      <a:pt x="936708" y="625907"/>
                    </a:cubicBezTo>
                    <a:cubicBezTo>
                      <a:pt x="934660" y="631774"/>
                      <a:pt x="934403" y="639480"/>
                      <a:pt x="926268" y="639718"/>
                    </a:cubicBezTo>
                    <a:cubicBezTo>
                      <a:pt x="919162" y="639928"/>
                      <a:pt x="915714" y="633517"/>
                      <a:pt x="912257" y="628269"/>
                    </a:cubicBezTo>
                    <a:cubicBezTo>
                      <a:pt x="909028" y="623363"/>
                      <a:pt x="908628" y="617839"/>
                      <a:pt x="908780" y="611934"/>
                    </a:cubicBezTo>
                    <a:cubicBezTo>
                      <a:pt x="909123" y="598046"/>
                      <a:pt x="908780" y="584130"/>
                      <a:pt x="908552" y="570233"/>
                    </a:cubicBezTo>
                    <a:cubicBezTo>
                      <a:pt x="907714" y="520246"/>
                      <a:pt x="909152" y="470449"/>
                      <a:pt x="917591" y="420967"/>
                    </a:cubicBezTo>
                    <a:cubicBezTo>
                      <a:pt x="927049" y="365522"/>
                      <a:pt x="933955" y="309705"/>
                      <a:pt x="938498" y="253651"/>
                    </a:cubicBezTo>
                    <a:cubicBezTo>
                      <a:pt x="939898" y="236420"/>
                      <a:pt x="939927" y="218951"/>
                      <a:pt x="934374" y="200958"/>
                    </a:cubicBezTo>
                    <a:cubicBezTo>
                      <a:pt x="921753" y="207264"/>
                      <a:pt x="910962" y="213760"/>
                      <a:pt x="898341" y="215979"/>
                    </a:cubicBezTo>
                    <a:cubicBezTo>
                      <a:pt x="883863" y="218522"/>
                      <a:pt x="875890" y="207921"/>
                      <a:pt x="867394" y="199539"/>
                    </a:cubicBezTo>
                    <a:cubicBezTo>
                      <a:pt x="863756" y="203578"/>
                      <a:pt x="863965" y="206797"/>
                      <a:pt x="863784" y="209883"/>
                    </a:cubicBezTo>
                    <a:cubicBezTo>
                      <a:pt x="861631" y="246564"/>
                      <a:pt x="855897" y="282864"/>
                      <a:pt x="847696" y="318497"/>
                    </a:cubicBezTo>
                    <a:cubicBezTo>
                      <a:pt x="841305" y="346262"/>
                      <a:pt x="835542" y="373751"/>
                      <a:pt x="832933" y="402241"/>
                    </a:cubicBezTo>
                    <a:cubicBezTo>
                      <a:pt x="828665" y="448818"/>
                      <a:pt x="829770" y="495776"/>
                      <a:pt x="822388" y="542077"/>
                    </a:cubicBezTo>
                    <a:cubicBezTo>
                      <a:pt x="821493" y="547687"/>
                      <a:pt x="824570" y="555974"/>
                      <a:pt x="815112" y="557070"/>
                    </a:cubicBezTo>
                    <a:cubicBezTo>
                      <a:pt x="807577" y="557936"/>
                      <a:pt x="797595" y="549088"/>
                      <a:pt x="796814" y="541401"/>
                    </a:cubicBezTo>
                    <a:cubicBezTo>
                      <a:pt x="796366" y="537019"/>
                      <a:pt x="796519" y="532552"/>
                      <a:pt x="796747" y="528133"/>
                    </a:cubicBezTo>
                    <a:cubicBezTo>
                      <a:pt x="798490" y="494024"/>
                      <a:pt x="798528" y="459886"/>
                      <a:pt x="798976" y="425739"/>
                    </a:cubicBezTo>
                    <a:cubicBezTo>
                      <a:pt x="799414" y="392887"/>
                      <a:pt x="800062" y="359873"/>
                      <a:pt x="806624" y="327565"/>
                    </a:cubicBezTo>
                    <a:cubicBezTo>
                      <a:pt x="820198" y="260728"/>
                      <a:pt x="819903" y="193138"/>
                      <a:pt x="819207" y="125473"/>
                    </a:cubicBezTo>
                    <a:cubicBezTo>
                      <a:pt x="819150" y="119577"/>
                      <a:pt x="819864" y="113119"/>
                      <a:pt x="813883" y="107699"/>
                    </a:cubicBezTo>
                    <a:cubicBezTo>
                      <a:pt x="810958" y="111328"/>
                      <a:pt x="808901" y="114481"/>
                      <a:pt x="806282" y="117043"/>
                    </a:cubicBezTo>
                    <a:cubicBezTo>
                      <a:pt x="785622" y="137255"/>
                      <a:pt x="760876" y="133045"/>
                      <a:pt x="748112" y="107280"/>
                    </a:cubicBezTo>
                    <a:cubicBezTo>
                      <a:pt x="746369" y="103756"/>
                      <a:pt x="746417" y="98555"/>
                      <a:pt x="739855" y="98460"/>
                    </a:cubicBezTo>
                    <a:cubicBezTo>
                      <a:pt x="733844" y="125577"/>
                      <a:pt x="727967" y="152571"/>
                      <a:pt x="723928" y="180365"/>
                    </a:cubicBezTo>
                    <a:cubicBezTo>
                      <a:pt x="739902" y="184794"/>
                      <a:pt x="756180" y="180632"/>
                      <a:pt x="770696" y="187938"/>
                    </a:cubicBezTo>
                    <a:cubicBezTo>
                      <a:pt x="767572" y="193100"/>
                      <a:pt x="763572" y="191109"/>
                      <a:pt x="760105" y="190871"/>
                    </a:cubicBezTo>
                    <a:cubicBezTo>
                      <a:pt x="751913" y="190309"/>
                      <a:pt x="743750" y="189433"/>
                      <a:pt x="735568" y="188833"/>
                    </a:cubicBezTo>
                    <a:cubicBezTo>
                      <a:pt x="725976" y="188128"/>
                      <a:pt x="720766" y="191805"/>
                      <a:pt x="718613" y="202092"/>
                    </a:cubicBezTo>
                    <a:cubicBezTo>
                      <a:pt x="711508" y="236144"/>
                      <a:pt x="707612" y="270700"/>
                      <a:pt x="701497" y="304895"/>
                    </a:cubicBezTo>
                    <a:cubicBezTo>
                      <a:pt x="699668" y="315115"/>
                      <a:pt x="703888" y="320021"/>
                      <a:pt x="713299" y="322621"/>
                    </a:cubicBezTo>
                    <a:cubicBezTo>
                      <a:pt x="727519" y="326545"/>
                      <a:pt x="741902" y="326841"/>
                      <a:pt x="756513" y="326574"/>
                    </a:cubicBezTo>
                    <a:cubicBezTo>
                      <a:pt x="764657" y="326431"/>
                      <a:pt x="773706" y="324431"/>
                      <a:pt x="780536" y="332079"/>
                    </a:cubicBezTo>
                    <a:cubicBezTo>
                      <a:pt x="757409" y="332184"/>
                      <a:pt x="734320" y="336194"/>
                      <a:pt x="711537" y="328974"/>
                    </a:cubicBezTo>
                    <a:cubicBezTo>
                      <a:pt x="699726" y="325231"/>
                      <a:pt x="699411" y="325736"/>
                      <a:pt x="697421" y="338128"/>
                    </a:cubicBezTo>
                    <a:cubicBezTo>
                      <a:pt x="693420" y="363074"/>
                      <a:pt x="689734" y="388077"/>
                      <a:pt x="685686" y="413013"/>
                    </a:cubicBezTo>
                    <a:cubicBezTo>
                      <a:pt x="679818" y="449180"/>
                      <a:pt x="673827" y="485327"/>
                      <a:pt x="667740" y="521456"/>
                    </a:cubicBezTo>
                    <a:cubicBezTo>
                      <a:pt x="665788" y="533038"/>
                      <a:pt x="661016" y="536619"/>
                      <a:pt x="651701" y="534257"/>
                    </a:cubicBezTo>
                    <a:cubicBezTo>
                      <a:pt x="644166" y="532343"/>
                      <a:pt x="641813" y="526913"/>
                      <a:pt x="642366" y="519912"/>
                    </a:cubicBezTo>
                    <a:cubicBezTo>
                      <a:pt x="643366" y="507330"/>
                      <a:pt x="645081" y="494785"/>
                      <a:pt x="645728" y="482184"/>
                    </a:cubicBezTo>
                    <a:cubicBezTo>
                      <a:pt x="648090" y="436740"/>
                      <a:pt x="651519" y="391411"/>
                      <a:pt x="659644" y="346577"/>
                    </a:cubicBezTo>
                    <a:cubicBezTo>
                      <a:pt x="661216" y="337899"/>
                      <a:pt x="660730" y="332013"/>
                      <a:pt x="650109" y="330603"/>
                    </a:cubicBezTo>
                    <a:cubicBezTo>
                      <a:pt x="643538" y="329736"/>
                      <a:pt x="636736" y="328031"/>
                      <a:pt x="631212" y="322326"/>
                    </a:cubicBezTo>
                    <a:cubicBezTo>
                      <a:pt x="637946" y="318183"/>
                      <a:pt x="643242" y="322393"/>
                      <a:pt x="647747" y="324117"/>
                    </a:cubicBezTo>
                    <a:cubicBezTo>
                      <a:pt x="659358" y="328555"/>
                      <a:pt x="662835" y="329393"/>
                      <a:pt x="665435" y="312458"/>
                    </a:cubicBezTo>
                    <a:cubicBezTo>
                      <a:pt x="673656" y="258766"/>
                      <a:pt x="682866" y="205235"/>
                      <a:pt x="691505" y="151600"/>
                    </a:cubicBezTo>
                    <a:cubicBezTo>
                      <a:pt x="692306" y="146637"/>
                      <a:pt x="695411" y="141341"/>
                      <a:pt x="691705" y="135007"/>
                    </a:cubicBezTo>
                    <a:cubicBezTo>
                      <a:pt x="683514" y="140779"/>
                      <a:pt x="678123" y="148047"/>
                      <a:pt x="669817" y="151590"/>
                    </a:cubicBezTo>
                    <a:cubicBezTo>
                      <a:pt x="654453" y="158124"/>
                      <a:pt x="643709" y="153610"/>
                      <a:pt x="638842" y="138065"/>
                    </a:cubicBezTo>
                    <a:cubicBezTo>
                      <a:pt x="637670" y="134331"/>
                      <a:pt x="639775" y="129368"/>
                      <a:pt x="633174" y="125654"/>
                    </a:cubicBezTo>
                    <a:cubicBezTo>
                      <a:pt x="610562" y="186490"/>
                      <a:pt x="597980" y="249545"/>
                      <a:pt x="575929" y="310677"/>
                    </a:cubicBezTo>
                    <a:cubicBezTo>
                      <a:pt x="587655" y="313353"/>
                      <a:pt x="597084" y="315516"/>
                      <a:pt x="607505" y="317897"/>
                    </a:cubicBezTo>
                    <a:cubicBezTo>
                      <a:pt x="605276" y="319935"/>
                      <a:pt x="604495" y="321259"/>
                      <a:pt x="603656" y="321297"/>
                    </a:cubicBezTo>
                    <a:cubicBezTo>
                      <a:pt x="600513" y="321440"/>
                      <a:pt x="597341" y="321354"/>
                      <a:pt x="594208" y="321021"/>
                    </a:cubicBezTo>
                    <a:cubicBezTo>
                      <a:pt x="579796" y="319490"/>
                      <a:pt x="570385" y="325739"/>
                      <a:pt x="565976" y="339766"/>
                    </a:cubicBezTo>
                    <a:cubicBezTo>
                      <a:pt x="565223" y="342176"/>
                      <a:pt x="564632" y="344643"/>
                      <a:pt x="563928" y="347062"/>
                    </a:cubicBezTo>
                    <a:cubicBezTo>
                      <a:pt x="543839" y="416204"/>
                      <a:pt x="524913" y="485689"/>
                      <a:pt x="499901" y="553336"/>
                    </a:cubicBezTo>
                    <a:cubicBezTo>
                      <a:pt x="491366" y="576396"/>
                      <a:pt x="484499" y="600161"/>
                      <a:pt x="478259" y="623973"/>
                    </a:cubicBezTo>
                    <a:cubicBezTo>
                      <a:pt x="468325" y="661873"/>
                      <a:pt x="457847" y="699611"/>
                      <a:pt x="446113" y="736978"/>
                    </a:cubicBezTo>
                    <a:cubicBezTo>
                      <a:pt x="440817" y="753837"/>
                      <a:pt x="434235" y="770287"/>
                      <a:pt x="428196" y="786908"/>
                    </a:cubicBezTo>
                    <a:cubicBezTo>
                      <a:pt x="426596" y="791308"/>
                      <a:pt x="423834" y="795118"/>
                      <a:pt x="418995" y="795423"/>
                    </a:cubicBezTo>
                    <a:cubicBezTo>
                      <a:pt x="413899" y="795747"/>
                      <a:pt x="411490" y="791727"/>
                      <a:pt x="409622" y="787441"/>
                    </a:cubicBezTo>
                    <a:cubicBezTo>
                      <a:pt x="406594" y="780488"/>
                      <a:pt x="402879" y="773811"/>
                      <a:pt x="400250" y="766715"/>
                    </a:cubicBezTo>
                    <a:cubicBezTo>
                      <a:pt x="379561" y="711013"/>
                      <a:pt x="355530" y="656691"/>
                      <a:pt x="332889" y="601789"/>
                    </a:cubicBezTo>
                    <a:cubicBezTo>
                      <a:pt x="323269" y="578453"/>
                      <a:pt x="308877" y="558689"/>
                      <a:pt x="290417" y="542020"/>
                    </a:cubicBezTo>
                    <a:cubicBezTo>
                      <a:pt x="274273" y="527447"/>
                      <a:pt x="254593" y="519255"/>
                      <a:pt x="232724" y="512845"/>
                    </a:cubicBezTo>
                    <a:cubicBezTo>
                      <a:pt x="230295" y="530409"/>
                      <a:pt x="234477" y="545982"/>
                      <a:pt x="231734" y="561746"/>
                    </a:cubicBezTo>
                    <a:cubicBezTo>
                      <a:pt x="228990" y="577482"/>
                      <a:pt x="214970" y="587950"/>
                      <a:pt x="212874" y="606723"/>
                    </a:cubicBezTo>
                    <a:cubicBezTo>
                      <a:pt x="237382" y="589416"/>
                      <a:pt x="242106" y="565804"/>
                      <a:pt x="245926" y="541039"/>
                    </a:cubicBezTo>
                    <a:close/>
                    <a:moveTo>
                      <a:pt x="582530" y="1755105"/>
                    </a:moveTo>
                    <a:cubicBezTo>
                      <a:pt x="585883" y="1798091"/>
                      <a:pt x="584054" y="1841059"/>
                      <a:pt x="583616" y="1884035"/>
                    </a:cubicBezTo>
                    <a:cubicBezTo>
                      <a:pt x="583473" y="1898609"/>
                      <a:pt x="583616" y="1899104"/>
                      <a:pt x="598236" y="1898409"/>
                    </a:cubicBezTo>
                    <a:cubicBezTo>
                      <a:pt x="616524" y="1897532"/>
                      <a:pt x="634784" y="1895942"/>
                      <a:pt x="653015" y="1894275"/>
                    </a:cubicBezTo>
                    <a:cubicBezTo>
                      <a:pt x="668112" y="1892894"/>
                      <a:pt x="669026" y="1891903"/>
                      <a:pt x="665016" y="1876596"/>
                    </a:cubicBezTo>
                    <a:cubicBezTo>
                      <a:pt x="651176" y="1823780"/>
                      <a:pt x="646024" y="1769754"/>
                      <a:pt x="641327" y="1715595"/>
                    </a:cubicBezTo>
                    <a:cubicBezTo>
                      <a:pt x="638375" y="1681620"/>
                      <a:pt x="633288" y="1647806"/>
                      <a:pt x="633698" y="1613592"/>
                    </a:cubicBezTo>
                    <a:cubicBezTo>
                      <a:pt x="633803" y="1604915"/>
                      <a:pt x="630012" y="1602448"/>
                      <a:pt x="621983" y="1604153"/>
                    </a:cubicBezTo>
                    <a:cubicBezTo>
                      <a:pt x="614581" y="1605734"/>
                      <a:pt x="607076" y="1606886"/>
                      <a:pt x="599608" y="1608106"/>
                    </a:cubicBezTo>
                    <a:cubicBezTo>
                      <a:pt x="582758" y="1610868"/>
                      <a:pt x="582597" y="1610839"/>
                      <a:pt x="582568" y="1628060"/>
                    </a:cubicBezTo>
                    <a:cubicBezTo>
                      <a:pt x="582473" y="1670409"/>
                      <a:pt x="582539" y="1712757"/>
                      <a:pt x="582539" y="1755105"/>
                    </a:cubicBezTo>
                    <a:close/>
                    <a:moveTo>
                      <a:pt x="571557" y="1753695"/>
                    </a:moveTo>
                    <a:cubicBezTo>
                      <a:pt x="569214" y="1717719"/>
                      <a:pt x="569776" y="1681705"/>
                      <a:pt x="570004" y="1645691"/>
                    </a:cubicBezTo>
                    <a:cubicBezTo>
                      <a:pt x="570233" y="1609182"/>
                      <a:pt x="570395" y="1609458"/>
                      <a:pt x="533933" y="1608553"/>
                    </a:cubicBezTo>
                    <a:cubicBezTo>
                      <a:pt x="524389" y="1608315"/>
                      <a:pt x="520255" y="1611020"/>
                      <a:pt x="519713" y="1620964"/>
                    </a:cubicBezTo>
                    <a:cubicBezTo>
                      <a:pt x="516150" y="1685915"/>
                      <a:pt x="512121" y="1750838"/>
                      <a:pt x="508397" y="1815779"/>
                    </a:cubicBezTo>
                    <a:cubicBezTo>
                      <a:pt x="507130" y="1837839"/>
                      <a:pt x="507568" y="1859956"/>
                      <a:pt x="504901" y="1881988"/>
                    </a:cubicBezTo>
                    <a:cubicBezTo>
                      <a:pt x="503339" y="1894875"/>
                      <a:pt x="505101" y="1896751"/>
                      <a:pt x="517341" y="1897932"/>
                    </a:cubicBezTo>
                    <a:cubicBezTo>
                      <a:pt x="531781" y="1899314"/>
                      <a:pt x="546307" y="1899809"/>
                      <a:pt x="560803" y="1900552"/>
                    </a:cubicBezTo>
                    <a:cubicBezTo>
                      <a:pt x="569300" y="1900990"/>
                      <a:pt x="573396" y="1897389"/>
                      <a:pt x="573262" y="1888255"/>
                    </a:cubicBezTo>
                    <a:cubicBezTo>
                      <a:pt x="572614" y="1843402"/>
                      <a:pt x="574043" y="1798529"/>
                      <a:pt x="571567" y="1753705"/>
                    </a:cubicBezTo>
                    <a:close/>
                    <a:moveTo>
                      <a:pt x="747912" y="1587217"/>
                    </a:moveTo>
                    <a:cubicBezTo>
                      <a:pt x="750046" y="1618755"/>
                      <a:pt x="752580" y="1650254"/>
                      <a:pt x="758095" y="1681429"/>
                    </a:cubicBezTo>
                    <a:cubicBezTo>
                      <a:pt x="767772" y="1736131"/>
                      <a:pt x="774840" y="1791443"/>
                      <a:pt x="797195" y="1843116"/>
                    </a:cubicBezTo>
                    <a:cubicBezTo>
                      <a:pt x="809587" y="1871767"/>
                      <a:pt x="801824" y="1868786"/>
                      <a:pt x="835133" y="1862214"/>
                    </a:cubicBezTo>
                    <a:cubicBezTo>
                      <a:pt x="851849" y="1858908"/>
                      <a:pt x="851802" y="1858232"/>
                      <a:pt x="846439" y="1842573"/>
                    </a:cubicBezTo>
                    <a:cubicBezTo>
                      <a:pt x="837238" y="1815694"/>
                      <a:pt x="826056" y="1789471"/>
                      <a:pt x="819740" y="1761630"/>
                    </a:cubicBezTo>
                    <a:cubicBezTo>
                      <a:pt x="806320" y="1702479"/>
                      <a:pt x="792832" y="1643424"/>
                      <a:pt x="788251" y="1582617"/>
                    </a:cubicBezTo>
                    <a:cubicBezTo>
                      <a:pt x="786212" y="1555585"/>
                      <a:pt x="789575" y="1555337"/>
                      <a:pt x="761047" y="1566472"/>
                    </a:cubicBezTo>
                    <a:cubicBezTo>
                      <a:pt x="746960" y="1571968"/>
                      <a:pt x="747036" y="1572158"/>
                      <a:pt x="747912" y="1587217"/>
                    </a:cubicBezTo>
                    <a:close/>
                    <a:moveTo>
                      <a:pt x="699621" y="1630518"/>
                    </a:moveTo>
                    <a:cubicBezTo>
                      <a:pt x="700373" y="1661550"/>
                      <a:pt x="705117" y="1692183"/>
                      <a:pt x="709270" y="1722853"/>
                    </a:cubicBezTo>
                    <a:cubicBezTo>
                      <a:pt x="714946" y="1764773"/>
                      <a:pt x="719985" y="1806845"/>
                      <a:pt x="734615" y="1846964"/>
                    </a:cubicBezTo>
                    <a:cubicBezTo>
                      <a:pt x="748646" y="1885426"/>
                      <a:pt x="738054" y="1880930"/>
                      <a:pt x="781202" y="1872472"/>
                    </a:cubicBezTo>
                    <a:cubicBezTo>
                      <a:pt x="796528" y="1869472"/>
                      <a:pt x="796709" y="1868900"/>
                      <a:pt x="790651" y="1854317"/>
                    </a:cubicBezTo>
                    <a:cubicBezTo>
                      <a:pt x="775840" y="1818637"/>
                      <a:pt x="763857" y="1782185"/>
                      <a:pt x="756933" y="1744037"/>
                    </a:cubicBezTo>
                    <a:cubicBezTo>
                      <a:pt x="748246" y="1696193"/>
                      <a:pt x="737025" y="1648739"/>
                      <a:pt x="736292" y="1599800"/>
                    </a:cubicBezTo>
                    <a:cubicBezTo>
                      <a:pt x="735911" y="1574673"/>
                      <a:pt x="736616" y="1575883"/>
                      <a:pt x="711708" y="1582303"/>
                    </a:cubicBezTo>
                    <a:cubicBezTo>
                      <a:pt x="702907" y="1584569"/>
                      <a:pt x="699144" y="1589237"/>
                      <a:pt x="699516" y="1598304"/>
                    </a:cubicBezTo>
                    <a:cubicBezTo>
                      <a:pt x="699954" y="1609030"/>
                      <a:pt x="699621" y="1619783"/>
                      <a:pt x="699621" y="1630527"/>
                    </a:cubicBezTo>
                    <a:close/>
                    <a:moveTo>
                      <a:pt x="685524" y="1590846"/>
                    </a:moveTo>
                    <a:cubicBezTo>
                      <a:pt x="673980" y="1590894"/>
                      <a:pt x="664112" y="1595780"/>
                      <a:pt x="653615" y="1597552"/>
                    </a:cubicBezTo>
                    <a:cubicBezTo>
                      <a:pt x="646567" y="1598743"/>
                      <a:pt x="644442" y="1603391"/>
                      <a:pt x="644947" y="1609906"/>
                    </a:cubicBezTo>
                    <a:cubicBezTo>
                      <a:pt x="645338" y="1614945"/>
                      <a:pt x="645624" y="1620002"/>
                      <a:pt x="646052" y="1625041"/>
                    </a:cubicBezTo>
                    <a:cubicBezTo>
                      <a:pt x="650539" y="1677314"/>
                      <a:pt x="655006" y="1729597"/>
                      <a:pt x="659568" y="1781870"/>
                    </a:cubicBezTo>
                    <a:cubicBezTo>
                      <a:pt x="662435" y="1814693"/>
                      <a:pt x="669636" y="1846774"/>
                      <a:pt x="676218" y="1878968"/>
                    </a:cubicBezTo>
                    <a:cubicBezTo>
                      <a:pt x="678190" y="1888598"/>
                      <a:pt x="683028" y="1891274"/>
                      <a:pt x="692267" y="1889169"/>
                    </a:cubicBezTo>
                    <a:cubicBezTo>
                      <a:pt x="702726" y="1886788"/>
                      <a:pt x="713346" y="1885055"/>
                      <a:pt x="723957" y="1883426"/>
                    </a:cubicBezTo>
                    <a:cubicBezTo>
                      <a:pt x="731491" y="1882273"/>
                      <a:pt x="733425" y="1879063"/>
                      <a:pt x="730530" y="1871786"/>
                    </a:cubicBezTo>
                    <a:cubicBezTo>
                      <a:pt x="725862" y="1860051"/>
                      <a:pt x="721166" y="1848231"/>
                      <a:pt x="717851" y="1836077"/>
                    </a:cubicBezTo>
                    <a:cubicBezTo>
                      <a:pt x="697964" y="1763154"/>
                      <a:pt x="688257" y="1688792"/>
                      <a:pt x="687114" y="1613249"/>
                    </a:cubicBezTo>
                    <a:cubicBezTo>
                      <a:pt x="687010" y="1606391"/>
                      <a:pt x="688915" y="1599409"/>
                      <a:pt x="685533" y="1590856"/>
                    </a:cubicBezTo>
                    <a:close/>
                    <a:moveTo>
                      <a:pt x="869290" y="1853527"/>
                    </a:moveTo>
                    <a:cubicBezTo>
                      <a:pt x="891969" y="1852736"/>
                      <a:pt x="896369" y="1846240"/>
                      <a:pt x="890511" y="1824895"/>
                    </a:cubicBezTo>
                    <a:cubicBezTo>
                      <a:pt x="872462" y="1759096"/>
                      <a:pt x="857993" y="1692554"/>
                      <a:pt x="849497" y="1624765"/>
                    </a:cubicBezTo>
                    <a:cubicBezTo>
                      <a:pt x="846258" y="1598952"/>
                      <a:pt x="847172" y="1573035"/>
                      <a:pt x="845963" y="1547174"/>
                    </a:cubicBezTo>
                    <a:cubicBezTo>
                      <a:pt x="845382" y="1534820"/>
                      <a:pt x="843515" y="1533687"/>
                      <a:pt x="832380" y="1537640"/>
                    </a:cubicBezTo>
                    <a:cubicBezTo>
                      <a:pt x="827036" y="1539535"/>
                      <a:pt x="821874" y="1541955"/>
                      <a:pt x="816607" y="1544107"/>
                    </a:cubicBezTo>
                    <a:cubicBezTo>
                      <a:pt x="798005" y="1551708"/>
                      <a:pt x="798157" y="1551680"/>
                      <a:pt x="800233" y="1571653"/>
                    </a:cubicBezTo>
                    <a:cubicBezTo>
                      <a:pt x="806129" y="1628261"/>
                      <a:pt x="816664" y="1684068"/>
                      <a:pt x="827894" y="1739808"/>
                    </a:cubicBezTo>
                    <a:cubicBezTo>
                      <a:pt x="835038" y="1775269"/>
                      <a:pt x="847468" y="1809016"/>
                      <a:pt x="858393" y="1843278"/>
                    </a:cubicBezTo>
                    <a:cubicBezTo>
                      <a:pt x="860022" y="1848383"/>
                      <a:pt x="860984" y="1855099"/>
                      <a:pt x="869280" y="1853517"/>
                    </a:cubicBezTo>
                    <a:close/>
                    <a:moveTo>
                      <a:pt x="491166" y="1892256"/>
                    </a:moveTo>
                    <a:cubicBezTo>
                      <a:pt x="495233" y="1888160"/>
                      <a:pt x="494385" y="1883502"/>
                      <a:pt x="494595" y="1879197"/>
                    </a:cubicBezTo>
                    <a:cubicBezTo>
                      <a:pt x="498567" y="1797186"/>
                      <a:pt x="502034" y="1715148"/>
                      <a:pt x="508702" y="1633280"/>
                    </a:cubicBezTo>
                    <a:cubicBezTo>
                      <a:pt x="511397" y="1600171"/>
                      <a:pt x="513340" y="1608039"/>
                      <a:pt x="481708" y="1603257"/>
                    </a:cubicBezTo>
                    <a:cubicBezTo>
                      <a:pt x="475193" y="1602276"/>
                      <a:pt x="472069" y="1604581"/>
                      <a:pt x="471126" y="1610573"/>
                    </a:cubicBezTo>
                    <a:cubicBezTo>
                      <a:pt x="470544" y="1614306"/>
                      <a:pt x="470526" y="1618126"/>
                      <a:pt x="470106" y="1621888"/>
                    </a:cubicBezTo>
                    <a:cubicBezTo>
                      <a:pt x="464277" y="1674590"/>
                      <a:pt x="458686" y="1727321"/>
                      <a:pt x="452456" y="1779984"/>
                    </a:cubicBezTo>
                    <a:cubicBezTo>
                      <a:pt x="449047" y="1808807"/>
                      <a:pt x="444646" y="1837515"/>
                      <a:pt x="440417" y="1866233"/>
                    </a:cubicBezTo>
                    <a:cubicBezTo>
                      <a:pt x="439226" y="1874320"/>
                      <a:pt x="441284" y="1879768"/>
                      <a:pt x="449608" y="1882102"/>
                    </a:cubicBezTo>
                    <a:cubicBezTo>
                      <a:pt x="463477" y="1885988"/>
                      <a:pt x="476974" y="1891417"/>
                      <a:pt x="491156" y="1892265"/>
                    </a:cubicBezTo>
                    <a:close/>
                    <a:moveTo>
                      <a:pt x="439531" y="1584627"/>
                    </a:moveTo>
                    <a:cubicBezTo>
                      <a:pt x="436188" y="1587217"/>
                      <a:pt x="436131" y="1589799"/>
                      <a:pt x="435845" y="1592237"/>
                    </a:cubicBezTo>
                    <a:cubicBezTo>
                      <a:pt x="428272" y="1654892"/>
                      <a:pt x="416900" y="1716948"/>
                      <a:pt x="405813" y="1779032"/>
                    </a:cubicBezTo>
                    <a:cubicBezTo>
                      <a:pt x="401717" y="1801987"/>
                      <a:pt x="396335" y="1824714"/>
                      <a:pt x="391678" y="1847574"/>
                    </a:cubicBezTo>
                    <a:cubicBezTo>
                      <a:pt x="390563" y="1853051"/>
                      <a:pt x="388543" y="1859461"/>
                      <a:pt x="396364" y="1861709"/>
                    </a:cubicBezTo>
                    <a:cubicBezTo>
                      <a:pt x="406546" y="1864624"/>
                      <a:pt x="415814" y="1870691"/>
                      <a:pt x="428177" y="1871262"/>
                    </a:cubicBezTo>
                    <a:cubicBezTo>
                      <a:pt x="429863" y="1862509"/>
                      <a:pt x="431749" y="1853993"/>
                      <a:pt x="433121" y="1845392"/>
                    </a:cubicBezTo>
                    <a:cubicBezTo>
                      <a:pt x="444703" y="1772498"/>
                      <a:pt x="451313" y="1698974"/>
                      <a:pt x="461086" y="1625879"/>
                    </a:cubicBezTo>
                    <a:cubicBezTo>
                      <a:pt x="463924" y="1604639"/>
                      <a:pt x="458762" y="1592637"/>
                      <a:pt x="439531" y="1584627"/>
                    </a:cubicBezTo>
                    <a:close/>
                    <a:moveTo>
                      <a:pt x="855498" y="1575692"/>
                    </a:moveTo>
                    <a:cubicBezTo>
                      <a:pt x="857450" y="1592085"/>
                      <a:pt x="856840" y="1608515"/>
                      <a:pt x="858526" y="1624936"/>
                    </a:cubicBezTo>
                    <a:cubicBezTo>
                      <a:pt x="864089" y="1679172"/>
                      <a:pt x="877767" y="1731807"/>
                      <a:pt x="889492" y="1784813"/>
                    </a:cubicBezTo>
                    <a:cubicBezTo>
                      <a:pt x="893168" y="1801435"/>
                      <a:pt x="898512" y="1817694"/>
                      <a:pt x="903236" y="1834077"/>
                    </a:cubicBezTo>
                    <a:cubicBezTo>
                      <a:pt x="904818" y="1839573"/>
                      <a:pt x="908018" y="1842744"/>
                      <a:pt x="914438" y="1841001"/>
                    </a:cubicBezTo>
                    <a:cubicBezTo>
                      <a:pt x="920687" y="1839306"/>
                      <a:pt x="922286" y="1835610"/>
                      <a:pt x="920620" y="1829619"/>
                    </a:cubicBezTo>
                    <a:cubicBezTo>
                      <a:pt x="919096" y="1824152"/>
                      <a:pt x="918286" y="1818475"/>
                      <a:pt x="916753" y="1813007"/>
                    </a:cubicBezTo>
                    <a:cubicBezTo>
                      <a:pt x="891559" y="1723044"/>
                      <a:pt x="881624" y="1630832"/>
                      <a:pt x="876128" y="1537964"/>
                    </a:cubicBezTo>
                    <a:cubicBezTo>
                      <a:pt x="875938" y="1534811"/>
                      <a:pt x="875928" y="1531629"/>
                      <a:pt x="875519" y="1528505"/>
                    </a:cubicBezTo>
                    <a:cubicBezTo>
                      <a:pt x="874890" y="1523714"/>
                      <a:pt x="872138" y="1522295"/>
                      <a:pt x="867528" y="1523733"/>
                    </a:cubicBezTo>
                    <a:cubicBezTo>
                      <a:pt x="859650" y="1526191"/>
                      <a:pt x="854326" y="1529591"/>
                      <a:pt x="855250" y="1539678"/>
                    </a:cubicBezTo>
                    <a:cubicBezTo>
                      <a:pt x="856335" y="1551584"/>
                      <a:pt x="855507" y="1563672"/>
                      <a:pt x="855507" y="1575683"/>
                    </a:cubicBezTo>
                    <a:close/>
                    <a:moveTo>
                      <a:pt x="750799" y="70875"/>
                    </a:moveTo>
                    <a:cubicBezTo>
                      <a:pt x="750256" y="81105"/>
                      <a:pt x="752332" y="91040"/>
                      <a:pt x="755333" y="100584"/>
                    </a:cubicBezTo>
                    <a:cubicBezTo>
                      <a:pt x="758342" y="110166"/>
                      <a:pt x="762219" y="121053"/>
                      <a:pt x="774507" y="120920"/>
                    </a:cubicBezTo>
                    <a:cubicBezTo>
                      <a:pt x="785936" y="120796"/>
                      <a:pt x="798138" y="117281"/>
                      <a:pt x="802919" y="105680"/>
                    </a:cubicBezTo>
                    <a:cubicBezTo>
                      <a:pt x="811778" y="84182"/>
                      <a:pt x="819045" y="62122"/>
                      <a:pt x="811282" y="38167"/>
                    </a:cubicBezTo>
                    <a:cubicBezTo>
                      <a:pt x="804567" y="17412"/>
                      <a:pt x="783869" y="8458"/>
                      <a:pt x="764791" y="18917"/>
                    </a:cubicBezTo>
                    <a:cubicBezTo>
                      <a:pt x="759742" y="21688"/>
                      <a:pt x="755285" y="25241"/>
                      <a:pt x="754637" y="31575"/>
                    </a:cubicBezTo>
                    <a:cubicBezTo>
                      <a:pt x="753294" y="44672"/>
                      <a:pt x="752075" y="57769"/>
                      <a:pt x="750799" y="70875"/>
                    </a:cubicBezTo>
                    <a:close/>
                    <a:moveTo>
                      <a:pt x="901037" y="1506512"/>
                    </a:moveTo>
                    <a:cubicBezTo>
                      <a:pt x="884358" y="1513056"/>
                      <a:pt x="884186" y="1513075"/>
                      <a:pt x="885196" y="1528972"/>
                    </a:cubicBezTo>
                    <a:cubicBezTo>
                      <a:pt x="889806" y="1601429"/>
                      <a:pt x="897617" y="1673561"/>
                      <a:pt x="910342" y="1745037"/>
                    </a:cubicBezTo>
                    <a:cubicBezTo>
                      <a:pt x="915086" y="1771678"/>
                      <a:pt x="922782" y="1797806"/>
                      <a:pt x="929316" y="1824123"/>
                    </a:cubicBezTo>
                    <a:cubicBezTo>
                      <a:pt x="930288" y="1828028"/>
                      <a:pt x="930621" y="1834029"/>
                      <a:pt x="936869" y="1832458"/>
                    </a:cubicBezTo>
                    <a:cubicBezTo>
                      <a:pt x="941479" y="1831295"/>
                      <a:pt x="940365" y="1826466"/>
                      <a:pt x="939822" y="1822809"/>
                    </a:cubicBezTo>
                    <a:cubicBezTo>
                      <a:pt x="938517" y="1814074"/>
                      <a:pt x="937174" y="1805349"/>
                      <a:pt x="935650" y="1796663"/>
                    </a:cubicBezTo>
                    <a:cubicBezTo>
                      <a:pt x="928697" y="1756905"/>
                      <a:pt x="921153" y="1717234"/>
                      <a:pt x="914810" y="1677371"/>
                    </a:cubicBezTo>
                    <a:cubicBezTo>
                      <a:pt x="906666" y="1626156"/>
                      <a:pt x="905551" y="1574359"/>
                      <a:pt x="903465" y="1522657"/>
                    </a:cubicBezTo>
                    <a:cubicBezTo>
                      <a:pt x="903246" y="1517275"/>
                      <a:pt x="905180" y="1511360"/>
                      <a:pt x="901027" y="1506522"/>
                    </a:cubicBezTo>
                    <a:close/>
                    <a:moveTo>
                      <a:pt x="901541" y="125701"/>
                    </a:moveTo>
                    <a:cubicBezTo>
                      <a:pt x="892616" y="127025"/>
                      <a:pt x="884568" y="129549"/>
                      <a:pt x="878986" y="137684"/>
                    </a:cubicBezTo>
                    <a:cubicBezTo>
                      <a:pt x="868461" y="153029"/>
                      <a:pt x="868308" y="181737"/>
                      <a:pt x="879100" y="197015"/>
                    </a:cubicBezTo>
                    <a:cubicBezTo>
                      <a:pt x="882920" y="202425"/>
                      <a:pt x="887521" y="206188"/>
                      <a:pt x="894607" y="206273"/>
                    </a:cubicBezTo>
                    <a:cubicBezTo>
                      <a:pt x="912676" y="206483"/>
                      <a:pt x="929326" y="192148"/>
                      <a:pt x="930907" y="174174"/>
                    </a:cubicBezTo>
                    <a:cubicBezTo>
                      <a:pt x="932307" y="158239"/>
                      <a:pt x="926182" y="144494"/>
                      <a:pt x="916657" y="132197"/>
                    </a:cubicBezTo>
                    <a:cubicBezTo>
                      <a:pt x="913009" y="127492"/>
                      <a:pt x="907618" y="125492"/>
                      <a:pt x="901551" y="125701"/>
                    </a:cubicBezTo>
                    <a:close/>
                    <a:moveTo>
                      <a:pt x="699354" y="83525"/>
                    </a:moveTo>
                    <a:cubicBezTo>
                      <a:pt x="699354" y="77219"/>
                      <a:pt x="699573" y="74685"/>
                      <a:pt x="699316" y="72199"/>
                    </a:cubicBezTo>
                    <a:cubicBezTo>
                      <a:pt x="698344" y="62903"/>
                      <a:pt x="691115" y="55350"/>
                      <a:pt x="681628" y="52759"/>
                    </a:cubicBezTo>
                    <a:cubicBezTo>
                      <a:pt x="671608" y="50016"/>
                      <a:pt x="668569" y="57683"/>
                      <a:pt x="664397" y="63741"/>
                    </a:cubicBezTo>
                    <a:cubicBezTo>
                      <a:pt x="651358" y="82667"/>
                      <a:pt x="650196" y="104899"/>
                      <a:pt x="647481" y="126578"/>
                    </a:cubicBezTo>
                    <a:cubicBezTo>
                      <a:pt x="646661" y="133140"/>
                      <a:pt x="645633" y="141218"/>
                      <a:pt x="653701" y="144656"/>
                    </a:cubicBezTo>
                    <a:cubicBezTo>
                      <a:pt x="660768" y="147666"/>
                      <a:pt x="667360" y="144199"/>
                      <a:pt x="672894" y="139951"/>
                    </a:cubicBezTo>
                    <a:cubicBezTo>
                      <a:pt x="676799" y="136960"/>
                      <a:pt x="680333" y="133131"/>
                      <a:pt x="683085" y="129045"/>
                    </a:cubicBezTo>
                    <a:cubicBezTo>
                      <a:pt x="693077" y="114176"/>
                      <a:pt x="698430" y="97650"/>
                      <a:pt x="699354" y="83525"/>
                    </a:cubicBezTo>
                    <a:close/>
                    <a:moveTo>
                      <a:pt x="196396" y="505434"/>
                    </a:moveTo>
                    <a:cubicBezTo>
                      <a:pt x="197387" y="533276"/>
                      <a:pt x="205245" y="558070"/>
                      <a:pt x="206768" y="585445"/>
                    </a:cubicBezTo>
                    <a:cubicBezTo>
                      <a:pt x="216970" y="580320"/>
                      <a:pt x="219465" y="573310"/>
                      <a:pt x="221875" y="566337"/>
                    </a:cubicBezTo>
                    <a:cubicBezTo>
                      <a:pt x="226095" y="554098"/>
                      <a:pt x="224761" y="541496"/>
                      <a:pt x="223351" y="529104"/>
                    </a:cubicBezTo>
                    <a:cubicBezTo>
                      <a:pt x="221075" y="509130"/>
                      <a:pt x="220713" y="509168"/>
                      <a:pt x="196405" y="505434"/>
                    </a:cubicBezTo>
                    <a:close/>
                    <a:moveTo>
                      <a:pt x="1027995" y="322154"/>
                    </a:moveTo>
                    <a:cubicBezTo>
                      <a:pt x="1022651" y="323040"/>
                      <a:pt x="1017251" y="322107"/>
                      <a:pt x="1013565" y="326650"/>
                    </a:cubicBezTo>
                    <a:cubicBezTo>
                      <a:pt x="1005316" y="336804"/>
                      <a:pt x="1008554" y="358921"/>
                      <a:pt x="1019308" y="366284"/>
                    </a:cubicBezTo>
                    <a:cubicBezTo>
                      <a:pt x="1024595" y="369903"/>
                      <a:pt x="1030100" y="369941"/>
                      <a:pt x="1035330" y="366789"/>
                    </a:cubicBezTo>
                    <a:cubicBezTo>
                      <a:pt x="1042340" y="362550"/>
                      <a:pt x="1046340" y="356216"/>
                      <a:pt x="1044855" y="347777"/>
                    </a:cubicBezTo>
                    <a:cubicBezTo>
                      <a:pt x="1043226" y="338499"/>
                      <a:pt x="1041587" y="328965"/>
                      <a:pt x="1033015" y="323021"/>
                    </a:cubicBezTo>
                    <a:cubicBezTo>
                      <a:pt x="1031634" y="322069"/>
                      <a:pt x="1029386" y="322373"/>
                      <a:pt x="1027995" y="322154"/>
                    </a:cubicBezTo>
                    <a:close/>
                    <a:moveTo>
                      <a:pt x="886482" y="1484071"/>
                    </a:moveTo>
                    <a:cubicBezTo>
                      <a:pt x="886596" y="1480594"/>
                      <a:pt x="883815" y="1478909"/>
                      <a:pt x="880938" y="1477766"/>
                    </a:cubicBezTo>
                    <a:cubicBezTo>
                      <a:pt x="876424" y="1475975"/>
                      <a:pt x="875462" y="1479442"/>
                      <a:pt x="875367" y="1482614"/>
                    </a:cubicBezTo>
                    <a:cubicBezTo>
                      <a:pt x="875271" y="1486033"/>
                      <a:pt x="874290" y="1490996"/>
                      <a:pt x="880062" y="1490520"/>
                    </a:cubicBezTo>
                    <a:cubicBezTo>
                      <a:pt x="882987" y="1490281"/>
                      <a:pt x="885663" y="1487919"/>
                      <a:pt x="886472" y="1484071"/>
                    </a:cubicBezTo>
                    <a:close/>
                    <a:moveTo>
                      <a:pt x="459439" y="1556556"/>
                    </a:moveTo>
                    <a:cubicBezTo>
                      <a:pt x="458867" y="1554032"/>
                      <a:pt x="458210" y="1552280"/>
                      <a:pt x="455790" y="1553023"/>
                    </a:cubicBezTo>
                    <a:cubicBezTo>
                      <a:pt x="453847" y="1553623"/>
                      <a:pt x="453152" y="1555280"/>
                      <a:pt x="453590" y="1557176"/>
                    </a:cubicBezTo>
                    <a:cubicBezTo>
                      <a:pt x="454019" y="1559042"/>
                      <a:pt x="455285" y="1560919"/>
                      <a:pt x="457238" y="1560223"/>
                    </a:cubicBezTo>
                    <a:cubicBezTo>
                      <a:pt x="458390" y="1559804"/>
                      <a:pt x="458896" y="1557547"/>
                      <a:pt x="459439" y="15565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8901720" y="4398480"/>
                <a:ext cx="23059" cy="366195"/>
              </a:xfrm>
              <a:custGeom>
                <a:avLst/>
                <a:gdLst/>
                <a:ahLst/>
                <a:cxnLst/>
                <a:rect l="l" t="t" r="r" b="b"/>
                <a:pathLst>
                  <a:path w="27699" h="367113" extrusionOk="0">
                    <a:moveTo>
                      <a:pt x="7175" y="177628"/>
                    </a:moveTo>
                    <a:cubicBezTo>
                      <a:pt x="6385" y="139747"/>
                      <a:pt x="5689" y="78435"/>
                      <a:pt x="1584" y="17208"/>
                    </a:cubicBezTo>
                    <a:cubicBezTo>
                      <a:pt x="1184" y="11274"/>
                      <a:pt x="-3483" y="768"/>
                      <a:pt x="5375" y="25"/>
                    </a:cubicBezTo>
                    <a:cubicBezTo>
                      <a:pt x="12900" y="-604"/>
                      <a:pt x="12490" y="10817"/>
                      <a:pt x="13548" y="17113"/>
                    </a:cubicBezTo>
                    <a:cubicBezTo>
                      <a:pt x="19567" y="52698"/>
                      <a:pt x="22034" y="88645"/>
                      <a:pt x="22739" y="124698"/>
                    </a:cubicBezTo>
                    <a:cubicBezTo>
                      <a:pt x="24216" y="199345"/>
                      <a:pt x="21168" y="273859"/>
                      <a:pt x="15338" y="348259"/>
                    </a:cubicBezTo>
                    <a:cubicBezTo>
                      <a:pt x="14805" y="355069"/>
                      <a:pt x="17053" y="366509"/>
                      <a:pt x="6661" y="365528"/>
                    </a:cubicBezTo>
                    <a:cubicBezTo>
                      <a:pt x="-835" y="364823"/>
                      <a:pt x="4060" y="354650"/>
                      <a:pt x="4127" y="348983"/>
                    </a:cubicBezTo>
                    <a:cubicBezTo>
                      <a:pt x="4689" y="299662"/>
                      <a:pt x="5785" y="250352"/>
                      <a:pt x="7156" y="17761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8849880" y="4411800"/>
                <a:ext cx="24511" cy="350082"/>
              </a:xfrm>
              <a:custGeom>
                <a:avLst/>
                <a:gdLst/>
                <a:ahLst/>
                <a:cxnLst/>
                <a:rect l="l" t="t" r="r" b="b"/>
                <a:pathLst>
                  <a:path w="26861" h="350082" extrusionOk="0">
                    <a:moveTo>
                      <a:pt x="9723" y="0"/>
                    </a:moveTo>
                    <a:cubicBezTo>
                      <a:pt x="19582" y="12525"/>
                      <a:pt x="19258" y="24441"/>
                      <a:pt x="20020" y="35195"/>
                    </a:cubicBezTo>
                    <a:cubicBezTo>
                      <a:pt x="23659" y="86868"/>
                      <a:pt x="26307" y="138589"/>
                      <a:pt x="22573" y="190452"/>
                    </a:cubicBezTo>
                    <a:cubicBezTo>
                      <a:pt x="20306" y="221942"/>
                      <a:pt x="19420" y="253527"/>
                      <a:pt x="17705" y="285055"/>
                    </a:cubicBezTo>
                    <a:cubicBezTo>
                      <a:pt x="16639" y="304600"/>
                      <a:pt x="14762" y="324078"/>
                      <a:pt x="10352" y="343224"/>
                    </a:cubicBezTo>
                    <a:cubicBezTo>
                      <a:pt x="9647" y="346281"/>
                      <a:pt x="9000" y="350082"/>
                      <a:pt x="5065" y="350015"/>
                    </a:cubicBezTo>
                    <a:cubicBezTo>
                      <a:pt x="-373" y="349930"/>
                      <a:pt x="294" y="345253"/>
                      <a:pt x="131" y="341652"/>
                    </a:cubicBezTo>
                    <a:cubicBezTo>
                      <a:pt x="-554" y="325831"/>
                      <a:pt x="1627" y="310144"/>
                      <a:pt x="2370" y="294399"/>
                    </a:cubicBezTo>
                    <a:cubicBezTo>
                      <a:pt x="6523" y="207293"/>
                      <a:pt x="9114" y="120148"/>
                      <a:pt x="6609" y="32918"/>
                    </a:cubicBezTo>
                    <a:cubicBezTo>
                      <a:pt x="6332" y="23174"/>
                      <a:pt x="4856" y="13116"/>
                      <a:pt x="9714" y="1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8939520" y="4453560"/>
                <a:ext cx="28447" cy="278821"/>
              </a:xfrm>
              <a:custGeom>
                <a:avLst/>
                <a:gdLst/>
                <a:ahLst/>
                <a:cxnLst/>
                <a:rect l="l" t="t" r="r" b="b"/>
                <a:pathLst>
                  <a:path w="33566" h="279520" extrusionOk="0">
                    <a:moveTo>
                      <a:pt x="25173" y="278771"/>
                    </a:moveTo>
                    <a:cubicBezTo>
                      <a:pt x="13495" y="270637"/>
                      <a:pt x="13829" y="260588"/>
                      <a:pt x="12876" y="251720"/>
                    </a:cubicBezTo>
                    <a:cubicBezTo>
                      <a:pt x="11067" y="234813"/>
                      <a:pt x="9876" y="217792"/>
                      <a:pt x="9438" y="200790"/>
                    </a:cubicBezTo>
                    <a:cubicBezTo>
                      <a:pt x="7828" y="139030"/>
                      <a:pt x="5408" y="77308"/>
                      <a:pt x="1160" y="15672"/>
                    </a:cubicBezTo>
                    <a:cubicBezTo>
                      <a:pt x="779" y="10081"/>
                      <a:pt x="-3097" y="1013"/>
                      <a:pt x="5847" y="51"/>
                    </a:cubicBezTo>
                    <a:cubicBezTo>
                      <a:pt x="13353" y="-749"/>
                      <a:pt x="13962" y="8099"/>
                      <a:pt x="15362" y="14167"/>
                    </a:cubicBezTo>
                    <a:cubicBezTo>
                      <a:pt x="21629" y="41303"/>
                      <a:pt x="24125" y="69031"/>
                      <a:pt x="25087" y="96653"/>
                    </a:cubicBezTo>
                    <a:cubicBezTo>
                      <a:pt x="27021" y="152689"/>
                      <a:pt x="30469" y="208763"/>
                      <a:pt x="26697" y="264865"/>
                    </a:cubicBezTo>
                    <a:cubicBezTo>
                      <a:pt x="26449" y="268513"/>
                      <a:pt x="25916" y="272132"/>
                      <a:pt x="25173" y="2787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7935840" y="4548600"/>
                <a:ext cx="30241" cy="293481"/>
              </a:xfrm>
              <a:custGeom>
                <a:avLst/>
                <a:gdLst/>
                <a:ahLst/>
                <a:cxnLst/>
                <a:rect l="l" t="t" r="r" b="b"/>
                <a:pathLst>
                  <a:path w="32871" h="294217" extrusionOk="0">
                    <a:moveTo>
                      <a:pt x="9464" y="293441"/>
                    </a:moveTo>
                    <a:cubicBezTo>
                      <a:pt x="349" y="284736"/>
                      <a:pt x="-261" y="274172"/>
                      <a:pt x="63" y="263771"/>
                    </a:cubicBezTo>
                    <a:cubicBezTo>
                      <a:pt x="1044" y="232234"/>
                      <a:pt x="1692" y="200639"/>
                      <a:pt x="4064" y="169188"/>
                    </a:cubicBezTo>
                    <a:cubicBezTo>
                      <a:pt x="7902" y="118238"/>
                      <a:pt x="12884" y="67375"/>
                      <a:pt x="17751" y="16512"/>
                    </a:cubicBezTo>
                    <a:cubicBezTo>
                      <a:pt x="18341" y="10368"/>
                      <a:pt x="15608" y="-776"/>
                      <a:pt x="24838" y="43"/>
                    </a:cubicBezTo>
                    <a:cubicBezTo>
                      <a:pt x="32610" y="738"/>
                      <a:pt x="29524" y="11635"/>
                      <a:pt x="29610" y="18026"/>
                    </a:cubicBezTo>
                    <a:cubicBezTo>
                      <a:pt x="30124" y="54688"/>
                      <a:pt x="26209" y="91149"/>
                      <a:pt x="23533" y="127649"/>
                    </a:cubicBezTo>
                    <a:cubicBezTo>
                      <a:pt x="20485" y="169169"/>
                      <a:pt x="17008" y="210669"/>
                      <a:pt x="13579" y="252160"/>
                    </a:cubicBezTo>
                    <a:cubicBezTo>
                      <a:pt x="12436" y="265943"/>
                      <a:pt x="10845" y="279687"/>
                      <a:pt x="9464" y="2934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7908480" y="4065120"/>
                <a:ext cx="59789" cy="285045"/>
              </a:xfrm>
              <a:custGeom>
                <a:avLst/>
                <a:gdLst/>
                <a:ahLst/>
                <a:cxnLst/>
                <a:rect l="l" t="t" r="r" b="b"/>
                <a:pathLst>
                  <a:path w="61322" h="285045" extrusionOk="0">
                    <a:moveTo>
                      <a:pt x="731" y="284710"/>
                    </a:moveTo>
                    <a:cubicBezTo>
                      <a:pt x="-1288" y="273765"/>
                      <a:pt x="1303" y="265946"/>
                      <a:pt x="3341" y="258059"/>
                    </a:cubicBezTo>
                    <a:cubicBezTo>
                      <a:pt x="20876" y="189993"/>
                      <a:pt x="30468" y="120604"/>
                      <a:pt x="38069" y="50871"/>
                    </a:cubicBezTo>
                    <a:cubicBezTo>
                      <a:pt x="39364" y="38974"/>
                      <a:pt x="41803" y="27182"/>
                      <a:pt x="44155" y="15428"/>
                    </a:cubicBezTo>
                    <a:cubicBezTo>
                      <a:pt x="45003" y="11190"/>
                      <a:pt x="46937" y="7113"/>
                      <a:pt x="48823" y="3179"/>
                    </a:cubicBezTo>
                    <a:cubicBezTo>
                      <a:pt x="49975" y="779"/>
                      <a:pt x="52614" y="-326"/>
                      <a:pt x="55214" y="84"/>
                    </a:cubicBezTo>
                    <a:cubicBezTo>
                      <a:pt x="57929" y="512"/>
                      <a:pt x="59586" y="2617"/>
                      <a:pt x="59700" y="5370"/>
                    </a:cubicBezTo>
                    <a:cubicBezTo>
                      <a:pt x="59853" y="9132"/>
                      <a:pt x="60034" y="12971"/>
                      <a:pt x="59510" y="16686"/>
                    </a:cubicBezTo>
                    <a:cubicBezTo>
                      <a:pt x="51442" y="73559"/>
                      <a:pt x="46699" y="130948"/>
                      <a:pt x="33002" y="186936"/>
                    </a:cubicBezTo>
                    <a:cubicBezTo>
                      <a:pt x="26401" y="213910"/>
                      <a:pt x="20724" y="241152"/>
                      <a:pt x="11180" y="267317"/>
                    </a:cubicBezTo>
                    <a:cubicBezTo>
                      <a:pt x="9113" y="272975"/>
                      <a:pt x="8227" y="279442"/>
                      <a:pt x="731" y="28471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a:off x="7873920" y="4492440"/>
                <a:ext cx="36020" cy="345739"/>
              </a:xfrm>
              <a:custGeom>
                <a:avLst/>
                <a:gdLst/>
                <a:ahLst/>
                <a:cxnLst/>
                <a:rect l="l" t="t" r="r" b="b"/>
                <a:pathLst>
                  <a:path w="40586" h="345739" extrusionOk="0">
                    <a:moveTo>
                      <a:pt x="25326" y="0"/>
                    </a:moveTo>
                    <a:cubicBezTo>
                      <a:pt x="30556" y="16811"/>
                      <a:pt x="31623" y="30432"/>
                      <a:pt x="33337" y="43977"/>
                    </a:cubicBezTo>
                    <a:cubicBezTo>
                      <a:pt x="39357" y="91449"/>
                      <a:pt x="34480" y="138522"/>
                      <a:pt x="28413" y="185538"/>
                    </a:cubicBezTo>
                    <a:cubicBezTo>
                      <a:pt x="22679" y="229971"/>
                      <a:pt x="16497" y="274348"/>
                      <a:pt x="10572" y="318754"/>
                    </a:cubicBezTo>
                    <a:cubicBezTo>
                      <a:pt x="9429" y="327317"/>
                      <a:pt x="8534" y="335909"/>
                      <a:pt x="3609" y="345739"/>
                    </a:cubicBezTo>
                    <a:cubicBezTo>
                      <a:pt x="-1229" y="339347"/>
                      <a:pt x="9" y="333718"/>
                      <a:pt x="552" y="328660"/>
                    </a:cubicBezTo>
                    <a:cubicBezTo>
                      <a:pt x="3533" y="301057"/>
                      <a:pt x="7105" y="273520"/>
                      <a:pt x="9963" y="245907"/>
                    </a:cubicBezTo>
                    <a:cubicBezTo>
                      <a:pt x="16725" y="180660"/>
                      <a:pt x="27765" y="115681"/>
                      <a:pt x="22726" y="49673"/>
                    </a:cubicBezTo>
                    <a:cubicBezTo>
                      <a:pt x="22098" y="41500"/>
                      <a:pt x="20859" y="33366"/>
                      <a:pt x="20516" y="25184"/>
                    </a:cubicBezTo>
                    <a:cubicBezTo>
                      <a:pt x="20212" y="17993"/>
                      <a:pt x="17916" y="10353"/>
                      <a:pt x="25317"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a:off x="7972560" y="4074120"/>
                <a:ext cx="41019" cy="221597"/>
              </a:xfrm>
              <a:custGeom>
                <a:avLst/>
                <a:gdLst/>
                <a:ahLst/>
                <a:cxnLst/>
                <a:rect l="l" t="t" r="r" b="b"/>
                <a:pathLst>
                  <a:path w="44225" h="222152" extrusionOk="0">
                    <a:moveTo>
                      <a:pt x="41040" y="26457"/>
                    </a:moveTo>
                    <a:cubicBezTo>
                      <a:pt x="35391" y="86188"/>
                      <a:pt x="27333" y="145634"/>
                      <a:pt x="15846" y="204574"/>
                    </a:cubicBezTo>
                    <a:cubicBezTo>
                      <a:pt x="14608" y="210909"/>
                      <a:pt x="14779" y="221948"/>
                      <a:pt x="7188" y="221319"/>
                    </a:cubicBezTo>
                    <a:cubicBezTo>
                      <a:pt x="-3061" y="220481"/>
                      <a:pt x="501" y="209223"/>
                      <a:pt x="1006" y="202555"/>
                    </a:cubicBezTo>
                    <a:cubicBezTo>
                      <a:pt x="4035" y="162846"/>
                      <a:pt x="11007" y="123621"/>
                      <a:pt x="17008" y="84293"/>
                    </a:cubicBezTo>
                    <a:cubicBezTo>
                      <a:pt x="20628" y="60576"/>
                      <a:pt x="25581" y="37068"/>
                      <a:pt x="30029" y="13484"/>
                    </a:cubicBezTo>
                    <a:cubicBezTo>
                      <a:pt x="30724" y="9798"/>
                      <a:pt x="31591" y="6073"/>
                      <a:pt x="33029" y="2635"/>
                    </a:cubicBezTo>
                    <a:cubicBezTo>
                      <a:pt x="33572" y="1321"/>
                      <a:pt x="35868" y="187"/>
                      <a:pt x="37477" y="16"/>
                    </a:cubicBezTo>
                    <a:cubicBezTo>
                      <a:pt x="39582" y="-204"/>
                      <a:pt x="40906" y="1920"/>
                      <a:pt x="40954" y="3721"/>
                    </a:cubicBezTo>
                    <a:cubicBezTo>
                      <a:pt x="41164" y="11293"/>
                      <a:pt x="41040" y="18875"/>
                      <a:pt x="41040" y="2644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a:off x="7988040" y="4611960"/>
                <a:ext cx="23729" cy="212589"/>
              </a:xfrm>
              <a:custGeom>
                <a:avLst/>
                <a:gdLst/>
                <a:ahLst/>
                <a:cxnLst/>
                <a:rect l="l" t="t" r="r" b="b"/>
                <a:pathLst>
                  <a:path w="25584" h="213122" extrusionOk="0">
                    <a:moveTo>
                      <a:pt x="9299" y="212847"/>
                    </a:moveTo>
                    <a:cubicBezTo>
                      <a:pt x="1298" y="205961"/>
                      <a:pt x="821" y="199198"/>
                      <a:pt x="535" y="192350"/>
                    </a:cubicBezTo>
                    <a:cubicBezTo>
                      <a:pt x="-512" y="167108"/>
                      <a:pt x="31" y="141886"/>
                      <a:pt x="1698" y="116683"/>
                    </a:cubicBezTo>
                    <a:cubicBezTo>
                      <a:pt x="3527" y="88994"/>
                      <a:pt x="5355" y="61314"/>
                      <a:pt x="7127" y="33625"/>
                    </a:cubicBezTo>
                    <a:cubicBezTo>
                      <a:pt x="7651" y="25443"/>
                      <a:pt x="7803" y="17223"/>
                      <a:pt x="8498" y="9060"/>
                    </a:cubicBezTo>
                    <a:cubicBezTo>
                      <a:pt x="8879" y="4564"/>
                      <a:pt x="10194" y="-265"/>
                      <a:pt x="15919" y="11"/>
                    </a:cubicBezTo>
                    <a:cubicBezTo>
                      <a:pt x="20510" y="230"/>
                      <a:pt x="21424" y="4507"/>
                      <a:pt x="21834" y="8355"/>
                    </a:cubicBezTo>
                    <a:cubicBezTo>
                      <a:pt x="22176" y="11489"/>
                      <a:pt x="22091" y="14670"/>
                      <a:pt x="22443" y="17795"/>
                    </a:cubicBezTo>
                    <a:cubicBezTo>
                      <a:pt x="25072" y="41169"/>
                      <a:pt x="22881" y="64505"/>
                      <a:pt x="21005" y="87727"/>
                    </a:cubicBezTo>
                    <a:cubicBezTo>
                      <a:pt x="17719" y="128503"/>
                      <a:pt x="16528" y="169499"/>
                      <a:pt x="9299" y="21285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a:off x="8817120" y="3448800"/>
                <a:ext cx="46473" cy="234115"/>
              </a:xfrm>
              <a:custGeom>
                <a:avLst/>
                <a:gdLst/>
                <a:ahLst/>
                <a:cxnLst/>
                <a:rect l="l" t="t" r="r" b="b"/>
                <a:pathLst>
                  <a:path w="47910" h="234115" extrusionOk="0">
                    <a:moveTo>
                      <a:pt x="42481" y="234115"/>
                    </a:moveTo>
                    <a:cubicBezTo>
                      <a:pt x="22393" y="158087"/>
                      <a:pt x="13278" y="80324"/>
                      <a:pt x="0" y="0"/>
                    </a:cubicBezTo>
                    <a:cubicBezTo>
                      <a:pt x="11859" y="6039"/>
                      <a:pt x="12544" y="14792"/>
                      <a:pt x="14744" y="21955"/>
                    </a:cubicBezTo>
                    <a:cubicBezTo>
                      <a:pt x="22145" y="46120"/>
                      <a:pt x="26412" y="71038"/>
                      <a:pt x="30366" y="95945"/>
                    </a:cubicBezTo>
                    <a:cubicBezTo>
                      <a:pt x="35604" y="128949"/>
                      <a:pt x="40414" y="162030"/>
                      <a:pt x="44939" y="195148"/>
                    </a:cubicBezTo>
                    <a:cubicBezTo>
                      <a:pt x="46682" y="207931"/>
                      <a:pt x="47910" y="220923"/>
                      <a:pt x="42491" y="234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a:off x="8022960" y="4100400"/>
                <a:ext cx="32015" cy="172351"/>
              </a:xfrm>
              <a:custGeom>
                <a:avLst/>
                <a:gdLst/>
                <a:ahLst/>
                <a:cxnLst/>
                <a:rect l="l" t="t" r="r" b="b"/>
                <a:pathLst>
                  <a:path w="33090" h="172783" extrusionOk="0">
                    <a:moveTo>
                      <a:pt x="31921" y="29768"/>
                    </a:moveTo>
                    <a:cubicBezTo>
                      <a:pt x="30064" y="61915"/>
                      <a:pt x="23311" y="93414"/>
                      <a:pt x="18967" y="125237"/>
                    </a:cubicBezTo>
                    <a:cubicBezTo>
                      <a:pt x="17091" y="138953"/>
                      <a:pt x="15662" y="152802"/>
                      <a:pt x="11328" y="166051"/>
                    </a:cubicBezTo>
                    <a:cubicBezTo>
                      <a:pt x="10395" y="168900"/>
                      <a:pt x="9347" y="172614"/>
                      <a:pt x="5356" y="172310"/>
                    </a:cubicBezTo>
                    <a:cubicBezTo>
                      <a:pt x="1536" y="172014"/>
                      <a:pt x="375" y="168442"/>
                      <a:pt x="337" y="165432"/>
                    </a:cubicBezTo>
                    <a:cubicBezTo>
                      <a:pt x="194" y="153469"/>
                      <a:pt x="-568" y="141372"/>
                      <a:pt x="823" y="129552"/>
                    </a:cubicBezTo>
                    <a:cubicBezTo>
                      <a:pt x="5309" y="91385"/>
                      <a:pt x="10509" y="53295"/>
                      <a:pt x="15786" y="15223"/>
                    </a:cubicBezTo>
                    <a:cubicBezTo>
                      <a:pt x="16596" y="9384"/>
                      <a:pt x="16025" y="-169"/>
                      <a:pt x="23625" y="2"/>
                    </a:cubicBezTo>
                    <a:cubicBezTo>
                      <a:pt x="32522" y="202"/>
                      <a:pt x="31379" y="9813"/>
                      <a:pt x="31874" y="16528"/>
                    </a:cubicBezTo>
                    <a:cubicBezTo>
                      <a:pt x="32198" y="20919"/>
                      <a:pt x="31931" y="25358"/>
                      <a:pt x="31931" y="2976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8018280" y="3407040"/>
                <a:ext cx="69887" cy="183277"/>
              </a:xfrm>
              <a:custGeom>
                <a:avLst/>
                <a:gdLst/>
                <a:ahLst/>
                <a:cxnLst/>
                <a:rect l="l" t="t" r="r" b="b"/>
                <a:pathLst>
                  <a:path w="71313" h="185128" extrusionOk="0">
                    <a:moveTo>
                      <a:pt x="2226" y="183156"/>
                    </a:moveTo>
                    <a:cubicBezTo>
                      <a:pt x="-1326" y="173460"/>
                      <a:pt x="103" y="166659"/>
                      <a:pt x="1522" y="160182"/>
                    </a:cubicBezTo>
                    <a:cubicBezTo>
                      <a:pt x="11228" y="115919"/>
                      <a:pt x="22629" y="72104"/>
                      <a:pt x="36726" y="29013"/>
                    </a:cubicBezTo>
                    <a:cubicBezTo>
                      <a:pt x="39079" y="21822"/>
                      <a:pt x="41555" y="14611"/>
                      <a:pt x="46023" y="8449"/>
                    </a:cubicBezTo>
                    <a:cubicBezTo>
                      <a:pt x="52547" y="-543"/>
                      <a:pt x="58557" y="-1962"/>
                      <a:pt x="69987" y="2324"/>
                    </a:cubicBezTo>
                    <a:cubicBezTo>
                      <a:pt x="69178" y="10163"/>
                      <a:pt x="58586" y="2953"/>
                      <a:pt x="57424" y="10516"/>
                    </a:cubicBezTo>
                    <a:cubicBezTo>
                      <a:pt x="56671" y="15440"/>
                      <a:pt x="54709" y="20184"/>
                      <a:pt x="53376" y="25032"/>
                    </a:cubicBezTo>
                    <a:cubicBezTo>
                      <a:pt x="42518" y="64446"/>
                      <a:pt x="31954" y="103946"/>
                      <a:pt x="20676" y="143246"/>
                    </a:cubicBezTo>
                    <a:cubicBezTo>
                      <a:pt x="16924" y="156324"/>
                      <a:pt x="13580" y="169917"/>
                      <a:pt x="2236" y="18316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a:off x="8784720" y="3452040"/>
                <a:ext cx="29910" cy="199724"/>
              </a:xfrm>
              <a:custGeom>
                <a:avLst/>
                <a:gdLst/>
                <a:ahLst/>
                <a:cxnLst/>
                <a:rect l="l" t="t" r="r" b="b"/>
                <a:pathLst>
                  <a:path w="30756" h="200225" extrusionOk="0">
                    <a:moveTo>
                      <a:pt x="26863" y="199831"/>
                    </a:moveTo>
                    <a:cubicBezTo>
                      <a:pt x="18672" y="186658"/>
                      <a:pt x="19348" y="171932"/>
                      <a:pt x="17500" y="157778"/>
                    </a:cubicBezTo>
                    <a:cubicBezTo>
                      <a:pt x="11719" y="113487"/>
                      <a:pt x="3956" y="69453"/>
                      <a:pt x="431" y="24876"/>
                    </a:cubicBezTo>
                    <a:cubicBezTo>
                      <a:pt x="-16" y="19237"/>
                      <a:pt x="-93" y="13551"/>
                      <a:pt x="98" y="7903"/>
                    </a:cubicBezTo>
                    <a:cubicBezTo>
                      <a:pt x="222" y="4274"/>
                      <a:pt x="441" y="-384"/>
                      <a:pt x="5642" y="25"/>
                    </a:cubicBezTo>
                    <a:cubicBezTo>
                      <a:pt x="9261" y="311"/>
                      <a:pt x="9842" y="4102"/>
                      <a:pt x="10299" y="7302"/>
                    </a:cubicBezTo>
                    <a:cubicBezTo>
                      <a:pt x="12528" y="22876"/>
                      <a:pt x="15300" y="38382"/>
                      <a:pt x="16947" y="54013"/>
                    </a:cubicBezTo>
                    <a:cubicBezTo>
                      <a:pt x="21177" y="94056"/>
                      <a:pt x="28034" y="133832"/>
                      <a:pt x="29759" y="174143"/>
                    </a:cubicBezTo>
                    <a:cubicBezTo>
                      <a:pt x="30121" y="182686"/>
                      <a:pt x="30663" y="191316"/>
                      <a:pt x="26873" y="1998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a:off x="8815680" y="4470480"/>
                <a:ext cx="21570" cy="183886"/>
              </a:xfrm>
              <a:custGeom>
                <a:avLst/>
                <a:gdLst/>
                <a:ahLst/>
                <a:cxnLst/>
                <a:rect l="l" t="t" r="r" b="b"/>
                <a:pathLst>
                  <a:path w="24793" h="184347" extrusionOk="0">
                    <a:moveTo>
                      <a:pt x="5859" y="0"/>
                    </a:moveTo>
                    <a:cubicBezTo>
                      <a:pt x="12088" y="11201"/>
                      <a:pt x="11459" y="22898"/>
                      <a:pt x="12298" y="33623"/>
                    </a:cubicBezTo>
                    <a:cubicBezTo>
                      <a:pt x="15898" y="79467"/>
                      <a:pt x="18336" y="125397"/>
                      <a:pt x="20927" y="171317"/>
                    </a:cubicBezTo>
                    <a:cubicBezTo>
                      <a:pt x="21175" y="175765"/>
                      <a:pt x="23651" y="183194"/>
                      <a:pt x="16908" y="183785"/>
                    </a:cubicBezTo>
                    <a:cubicBezTo>
                      <a:pt x="10507" y="184347"/>
                      <a:pt x="11069" y="176889"/>
                      <a:pt x="10240" y="172174"/>
                    </a:cubicBezTo>
                    <a:cubicBezTo>
                      <a:pt x="5059" y="142913"/>
                      <a:pt x="4439" y="113262"/>
                      <a:pt x="2887" y="83706"/>
                    </a:cubicBezTo>
                    <a:cubicBezTo>
                      <a:pt x="1696" y="61055"/>
                      <a:pt x="887" y="38376"/>
                      <a:pt x="162" y="15697"/>
                    </a:cubicBezTo>
                    <a:cubicBezTo>
                      <a:pt x="10" y="10868"/>
                      <a:pt x="-1142" y="5448"/>
                      <a:pt x="5849"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8121600" y="3044520"/>
                <a:ext cx="29877" cy="168057"/>
              </a:xfrm>
              <a:custGeom>
                <a:avLst/>
                <a:gdLst/>
                <a:ahLst/>
                <a:cxnLst/>
                <a:rect l="l" t="t" r="r" b="b"/>
                <a:pathLst>
                  <a:path w="32652" h="169755" extrusionOk="0">
                    <a:moveTo>
                      <a:pt x="29718" y="46092"/>
                    </a:moveTo>
                    <a:cubicBezTo>
                      <a:pt x="29890" y="82392"/>
                      <a:pt x="21289" y="117292"/>
                      <a:pt x="13631" y="152334"/>
                    </a:cubicBezTo>
                    <a:cubicBezTo>
                      <a:pt x="13097" y="154782"/>
                      <a:pt x="12497" y="157316"/>
                      <a:pt x="11326" y="159497"/>
                    </a:cubicBezTo>
                    <a:cubicBezTo>
                      <a:pt x="9421" y="163040"/>
                      <a:pt x="8916" y="169689"/>
                      <a:pt x="3191" y="167688"/>
                    </a:cubicBezTo>
                    <a:cubicBezTo>
                      <a:pt x="-2762" y="165622"/>
                      <a:pt x="1286" y="160288"/>
                      <a:pt x="2096" y="156325"/>
                    </a:cubicBezTo>
                    <a:cubicBezTo>
                      <a:pt x="10402" y="115587"/>
                      <a:pt x="17803" y="74734"/>
                      <a:pt x="17574" y="32938"/>
                    </a:cubicBezTo>
                    <a:cubicBezTo>
                      <a:pt x="17526" y="24147"/>
                      <a:pt x="16584" y="15355"/>
                      <a:pt x="16593" y="6573"/>
                    </a:cubicBezTo>
                    <a:cubicBezTo>
                      <a:pt x="16593" y="3601"/>
                      <a:pt x="17983" y="68"/>
                      <a:pt x="21927" y="1"/>
                    </a:cubicBezTo>
                    <a:cubicBezTo>
                      <a:pt x="26004" y="-66"/>
                      <a:pt x="27032" y="3573"/>
                      <a:pt x="27261" y="6526"/>
                    </a:cubicBezTo>
                    <a:cubicBezTo>
                      <a:pt x="28299" y="19699"/>
                      <a:pt x="28937" y="32900"/>
                      <a:pt x="29718" y="4610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8127720" y="4091040"/>
                <a:ext cx="23025" cy="103625"/>
              </a:xfrm>
              <a:custGeom>
                <a:avLst/>
                <a:gdLst/>
                <a:ahLst/>
                <a:cxnLst/>
                <a:rect l="l" t="t" r="r" b="b"/>
                <a:pathLst>
                  <a:path w="23860" h="104146" extrusionOk="0">
                    <a:moveTo>
                      <a:pt x="23012" y="42353"/>
                    </a:moveTo>
                    <a:cubicBezTo>
                      <a:pt x="22392" y="56831"/>
                      <a:pt x="21745" y="71290"/>
                      <a:pt x="19230" y="85597"/>
                    </a:cubicBezTo>
                    <a:cubicBezTo>
                      <a:pt x="18583" y="89292"/>
                      <a:pt x="17907" y="93045"/>
                      <a:pt x="16639" y="96550"/>
                    </a:cubicBezTo>
                    <a:cubicBezTo>
                      <a:pt x="15354" y="100113"/>
                      <a:pt x="13201" y="103856"/>
                      <a:pt x="8915" y="103732"/>
                    </a:cubicBezTo>
                    <a:cubicBezTo>
                      <a:pt x="4609" y="103618"/>
                      <a:pt x="2599" y="99751"/>
                      <a:pt x="1609" y="96103"/>
                    </a:cubicBezTo>
                    <a:cubicBezTo>
                      <a:pt x="628" y="92512"/>
                      <a:pt x="323" y="88664"/>
                      <a:pt x="190" y="84911"/>
                    </a:cubicBezTo>
                    <a:cubicBezTo>
                      <a:pt x="-667" y="60298"/>
                      <a:pt x="1438" y="35886"/>
                      <a:pt x="5314" y="11597"/>
                    </a:cubicBezTo>
                    <a:cubicBezTo>
                      <a:pt x="5514" y="10358"/>
                      <a:pt x="5600" y="9073"/>
                      <a:pt x="6000" y="7892"/>
                    </a:cubicBezTo>
                    <a:cubicBezTo>
                      <a:pt x="7200" y="4329"/>
                      <a:pt x="8258" y="262"/>
                      <a:pt x="12887" y="14"/>
                    </a:cubicBezTo>
                    <a:cubicBezTo>
                      <a:pt x="18516" y="-290"/>
                      <a:pt x="20621" y="4320"/>
                      <a:pt x="21355" y="8501"/>
                    </a:cubicBezTo>
                    <a:cubicBezTo>
                      <a:pt x="22545" y="15274"/>
                      <a:pt x="22640" y="22246"/>
                      <a:pt x="22974" y="29142"/>
                    </a:cubicBezTo>
                    <a:cubicBezTo>
                      <a:pt x="23193" y="33533"/>
                      <a:pt x="23012" y="37952"/>
                      <a:pt x="23012" y="4235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8061120" y="3445920"/>
                <a:ext cx="43867" cy="119206"/>
              </a:xfrm>
              <a:custGeom>
                <a:avLst/>
                <a:gdLst/>
                <a:ahLst/>
                <a:cxnLst/>
                <a:rect l="l" t="t" r="r" b="b"/>
                <a:pathLst>
                  <a:path w="44310" h="119805" extrusionOk="0">
                    <a:moveTo>
                      <a:pt x="43853" y="13849"/>
                    </a:moveTo>
                    <a:cubicBezTo>
                      <a:pt x="42682" y="25165"/>
                      <a:pt x="39948" y="34871"/>
                      <a:pt x="36720" y="44444"/>
                    </a:cubicBezTo>
                    <a:cubicBezTo>
                      <a:pt x="30490" y="62970"/>
                      <a:pt x="24203" y="81477"/>
                      <a:pt x="17736" y="99917"/>
                    </a:cubicBezTo>
                    <a:cubicBezTo>
                      <a:pt x="16078" y="104651"/>
                      <a:pt x="13812" y="109214"/>
                      <a:pt x="11478" y="113672"/>
                    </a:cubicBezTo>
                    <a:cubicBezTo>
                      <a:pt x="10030" y="116434"/>
                      <a:pt x="7744" y="119805"/>
                      <a:pt x="4420" y="118824"/>
                    </a:cubicBezTo>
                    <a:cubicBezTo>
                      <a:pt x="248" y="117586"/>
                      <a:pt x="-457" y="113300"/>
                      <a:pt x="229" y="109366"/>
                    </a:cubicBezTo>
                    <a:cubicBezTo>
                      <a:pt x="1201" y="103785"/>
                      <a:pt x="2229" y="98155"/>
                      <a:pt x="3867" y="92745"/>
                    </a:cubicBezTo>
                    <a:cubicBezTo>
                      <a:pt x="12297" y="64989"/>
                      <a:pt x="20936" y="37300"/>
                      <a:pt x="29499" y="9582"/>
                    </a:cubicBezTo>
                    <a:cubicBezTo>
                      <a:pt x="30061" y="7782"/>
                      <a:pt x="30376" y="5868"/>
                      <a:pt x="31166" y="4172"/>
                    </a:cubicBezTo>
                    <a:cubicBezTo>
                      <a:pt x="32252" y="1819"/>
                      <a:pt x="33985" y="0"/>
                      <a:pt x="36853" y="0"/>
                    </a:cubicBezTo>
                    <a:cubicBezTo>
                      <a:pt x="40605" y="0"/>
                      <a:pt x="42634" y="2239"/>
                      <a:pt x="43196" y="5658"/>
                    </a:cubicBezTo>
                    <a:cubicBezTo>
                      <a:pt x="43701" y="8744"/>
                      <a:pt x="43710" y="11916"/>
                      <a:pt x="43844" y="1385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a:off x="8174520" y="3058560"/>
                <a:ext cx="21951" cy="140300"/>
              </a:xfrm>
              <a:custGeom>
                <a:avLst/>
                <a:gdLst/>
                <a:ahLst/>
                <a:cxnLst/>
                <a:rect l="l" t="t" r="r" b="b"/>
                <a:pathLst>
                  <a:path w="25231" h="141360" extrusionOk="0">
                    <a:moveTo>
                      <a:pt x="3834" y="140325"/>
                    </a:moveTo>
                    <a:cubicBezTo>
                      <a:pt x="-2090" y="132038"/>
                      <a:pt x="415" y="122590"/>
                      <a:pt x="1195" y="113531"/>
                    </a:cubicBezTo>
                    <a:cubicBezTo>
                      <a:pt x="3415" y="87795"/>
                      <a:pt x="8139" y="62277"/>
                      <a:pt x="7787" y="36331"/>
                    </a:cubicBezTo>
                    <a:cubicBezTo>
                      <a:pt x="7663" y="26940"/>
                      <a:pt x="9206" y="17338"/>
                      <a:pt x="5492" y="8261"/>
                    </a:cubicBezTo>
                    <a:cubicBezTo>
                      <a:pt x="4167" y="5023"/>
                      <a:pt x="3587" y="2060"/>
                      <a:pt x="7463" y="565"/>
                    </a:cubicBezTo>
                    <a:cubicBezTo>
                      <a:pt x="11635" y="-1035"/>
                      <a:pt x="14816" y="908"/>
                      <a:pt x="16855" y="4584"/>
                    </a:cubicBezTo>
                    <a:cubicBezTo>
                      <a:pt x="20645" y="11414"/>
                      <a:pt x="21160" y="19015"/>
                      <a:pt x="21608" y="26587"/>
                    </a:cubicBezTo>
                    <a:cubicBezTo>
                      <a:pt x="23141" y="52581"/>
                      <a:pt x="19312" y="78175"/>
                      <a:pt x="15683" y="103768"/>
                    </a:cubicBezTo>
                    <a:cubicBezTo>
                      <a:pt x="14445" y="112493"/>
                      <a:pt x="13225" y="121247"/>
                      <a:pt x="11454" y="129867"/>
                    </a:cubicBezTo>
                    <a:cubicBezTo>
                      <a:pt x="10625" y="133924"/>
                      <a:pt x="10454" y="139011"/>
                      <a:pt x="3843" y="14031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a:off x="8064360" y="4645800"/>
                <a:ext cx="20503" cy="129148"/>
              </a:xfrm>
              <a:custGeom>
                <a:avLst/>
                <a:gdLst/>
                <a:ahLst/>
                <a:cxnLst/>
                <a:rect l="l" t="t" r="r" b="b"/>
                <a:pathLst>
                  <a:path w="25080" h="129797" extrusionOk="0">
                    <a:moveTo>
                      <a:pt x="757" y="129180"/>
                    </a:moveTo>
                    <a:cubicBezTo>
                      <a:pt x="-1919" y="111177"/>
                      <a:pt x="3368" y="94623"/>
                      <a:pt x="3244" y="77840"/>
                    </a:cubicBezTo>
                    <a:cubicBezTo>
                      <a:pt x="3082" y="57066"/>
                      <a:pt x="3863" y="36273"/>
                      <a:pt x="4663" y="15499"/>
                    </a:cubicBezTo>
                    <a:cubicBezTo>
                      <a:pt x="4891" y="9632"/>
                      <a:pt x="3244" y="611"/>
                      <a:pt x="11311" y="30"/>
                    </a:cubicBezTo>
                    <a:cubicBezTo>
                      <a:pt x="20131" y="-608"/>
                      <a:pt x="18588" y="8974"/>
                      <a:pt x="19188" y="14461"/>
                    </a:cubicBezTo>
                    <a:cubicBezTo>
                      <a:pt x="23161" y="51275"/>
                      <a:pt x="18408" y="87270"/>
                      <a:pt x="7540" y="122531"/>
                    </a:cubicBezTo>
                    <a:cubicBezTo>
                      <a:pt x="6825" y="124836"/>
                      <a:pt x="5911" y="127313"/>
                      <a:pt x="767" y="12918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7985160" y="3688200"/>
                <a:ext cx="35238" cy="98024"/>
              </a:xfrm>
              <a:custGeom>
                <a:avLst/>
                <a:gdLst/>
                <a:ahLst/>
                <a:cxnLst/>
                <a:rect l="l" t="t" r="r" b="b"/>
                <a:pathLst>
                  <a:path w="37890" h="99517" extrusionOk="0">
                    <a:moveTo>
                      <a:pt x="0" y="81995"/>
                    </a:moveTo>
                    <a:cubicBezTo>
                      <a:pt x="3924" y="57335"/>
                      <a:pt x="6182" y="33380"/>
                      <a:pt x="15497" y="11034"/>
                    </a:cubicBezTo>
                    <a:cubicBezTo>
                      <a:pt x="17859" y="5367"/>
                      <a:pt x="20355" y="-1367"/>
                      <a:pt x="28689" y="242"/>
                    </a:cubicBezTo>
                    <a:cubicBezTo>
                      <a:pt x="34042" y="1271"/>
                      <a:pt x="37890" y="11444"/>
                      <a:pt x="33518" y="18063"/>
                    </a:cubicBezTo>
                    <a:cubicBezTo>
                      <a:pt x="21126" y="36837"/>
                      <a:pt x="21965" y="58850"/>
                      <a:pt x="16650" y="79319"/>
                    </a:cubicBezTo>
                    <a:cubicBezTo>
                      <a:pt x="15545" y="83586"/>
                      <a:pt x="14583" y="87882"/>
                      <a:pt x="13573" y="92168"/>
                    </a:cubicBezTo>
                    <a:cubicBezTo>
                      <a:pt x="12802" y="95445"/>
                      <a:pt x="11449" y="98150"/>
                      <a:pt x="7496" y="98007"/>
                    </a:cubicBezTo>
                    <a:cubicBezTo>
                      <a:pt x="3791" y="97873"/>
                      <a:pt x="1733" y="95369"/>
                      <a:pt x="1048" y="92177"/>
                    </a:cubicBezTo>
                    <a:cubicBezTo>
                      <a:pt x="267" y="88529"/>
                      <a:pt x="248" y="84719"/>
                      <a:pt x="0" y="8199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8769240" y="3509640"/>
                <a:ext cx="13336" cy="134664"/>
              </a:xfrm>
              <a:custGeom>
                <a:avLst/>
                <a:gdLst/>
                <a:ahLst/>
                <a:cxnLst/>
                <a:rect l="l" t="t" r="r" b="b"/>
                <a:pathLst>
                  <a:path w="18850" h="134664" extrusionOk="0">
                    <a:moveTo>
                      <a:pt x="12826" y="134664"/>
                    </a:moveTo>
                    <a:cubicBezTo>
                      <a:pt x="-2300" y="111814"/>
                      <a:pt x="-4700" y="20079"/>
                      <a:pt x="9130" y="0"/>
                    </a:cubicBezTo>
                    <a:cubicBezTo>
                      <a:pt x="14150" y="46215"/>
                      <a:pt x="13941" y="90278"/>
                      <a:pt x="12826" y="1346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8510760" y="3116520"/>
                <a:ext cx="18349" cy="113263"/>
              </a:xfrm>
              <a:custGeom>
                <a:avLst/>
                <a:gdLst/>
                <a:ahLst/>
                <a:cxnLst/>
                <a:rect l="l" t="t" r="r" b="b"/>
                <a:pathLst>
                  <a:path w="18488" h="114119" extrusionOk="0">
                    <a:moveTo>
                      <a:pt x="695" y="41188"/>
                    </a:moveTo>
                    <a:cubicBezTo>
                      <a:pt x="695" y="29901"/>
                      <a:pt x="600" y="18604"/>
                      <a:pt x="752" y="7317"/>
                    </a:cubicBezTo>
                    <a:cubicBezTo>
                      <a:pt x="791" y="4069"/>
                      <a:pt x="2067" y="602"/>
                      <a:pt x="5534" y="87"/>
                    </a:cubicBezTo>
                    <a:cubicBezTo>
                      <a:pt x="10620" y="-675"/>
                      <a:pt x="11420" y="3697"/>
                      <a:pt x="11992" y="7383"/>
                    </a:cubicBezTo>
                    <a:cubicBezTo>
                      <a:pt x="12849" y="12956"/>
                      <a:pt x="13725" y="18575"/>
                      <a:pt x="13916" y="24195"/>
                    </a:cubicBezTo>
                    <a:cubicBezTo>
                      <a:pt x="14678" y="47389"/>
                      <a:pt x="14440" y="70610"/>
                      <a:pt x="17850" y="93661"/>
                    </a:cubicBezTo>
                    <a:cubicBezTo>
                      <a:pt x="18488" y="97947"/>
                      <a:pt x="18079" y="102443"/>
                      <a:pt x="17707" y="106805"/>
                    </a:cubicBezTo>
                    <a:cubicBezTo>
                      <a:pt x="17450" y="109768"/>
                      <a:pt x="17069" y="113444"/>
                      <a:pt x="12849" y="113311"/>
                    </a:cubicBezTo>
                    <a:cubicBezTo>
                      <a:pt x="10030" y="113225"/>
                      <a:pt x="8791" y="110635"/>
                      <a:pt x="8011" y="108206"/>
                    </a:cubicBezTo>
                    <a:cubicBezTo>
                      <a:pt x="3915" y="95594"/>
                      <a:pt x="2562" y="82488"/>
                      <a:pt x="1419" y="69391"/>
                    </a:cubicBezTo>
                    <a:cubicBezTo>
                      <a:pt x="600" y="60028"/>
                      <a:pt x="448" y="50598"/>
                      <a:pt x="0" y="41207"/>
                    </a:cubicBezTo>
                    <a:cubicBezTo>
                      <a:pt x="228" y="41207"/>
                      <a:pt x="467" y="41207"/>
                      <a:pt x="695" y="4118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8085600" y="4100400"/>
                <a:ext cx="23038" cy="105934"/>
              </a:xfrm>
              <a:custGeom>
                <a:avLst/>
                <a:gdLst/>
                <a:ahLst/>
                <a:cxnLst/>
                <a:rect l="l" t="t" r="r" b="b"/>
                <a:pathLst>
                  <a:path w="23812" h="107547" extrusionOk="0">
                    <a:moveTo>
                      <a:pt x="6209" y="105973"/>
                    </a:moveTo>
                    <a:cubicBezTo>
                      <a:pt x="-658" y="98620"/>
                      <a:pt x="-39" y="92743"/>
                      <a:pt x="56" y="87285"/>
                    </a:cubicBezTo>
                    <a:cubicBezTo>
                      <a:pt x="532" y="61472"/>
                      <a:pt x="5199" y="36136"/>
                      <a:pt x="9381" y="10761"/>
                    </a:cubicBezTo>
                    <a:cubicBezTo>
                      <a:pt x="9867" y="7799"/>
                      <a:pt x="11181" y="4598"/>
                      <a:pt x="13086" y="2322"/>
                    </a:cubicBezTo>
                    <a:cubicBezTo>
                      <a:pt x="16353" y="-1574"/>
                      <a:pt x="20096" y="-221"/>
                      <a:pt x="21935" y="3817"/>
                    </a:cubicBezTo>
                    <a:cubicBezTo>
                      <a:pt x="23154" y="6494"/>
                      <a:pt x="23135" y="9970"/>
                      <a:pt x="22916" y="13037"/>
                    </a:cubicBezTo>
                    <a:cubicBezTo>
                      <a:pt x="20821" y="42498"/>
                      <a:pt x="15906" y="71540"/>
                      <a:pt x="9524" y="100344"/>
                    </a:cubicBezTo>
                    <a:cubicBezTo>
                      <a:pt x="9143" y="102048"/>
                      <a:pt x="7695" y="103516"/>
                      <a:pt x="6209" y="1059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8727840" y="3553200"/>
                <a:ext cx="17299" cy="107511"/>
              </a:xfrm>
              <a:custGeom>
                <a:avLst/>
                <a:gdLst/>
                <a:ahLst/>
                <a:cxnLst/>
                <a:rect l="l" t="t" r="r" b="b"/>
                <a:pathLst>
                  <a:path w="18403" h="108051" extrusionOk="0">
                    <a:moveTo>
                      <a:pt x="8643" y="107618"/>
                    </a:moveTo>
                    <a:cubicBezTo>
                      <a:pt x="2947" y="74824"/>
                      <a:pt x="-654" y="43201"/>
                      <a:pt x="99" y="11149"/>
                    </a:cubicBezTo>
                    <a:cubicBezTo>
                      <a:pt x="156" y="8692"/>
                      <a:pt x="556" y="6091"/>
                      <a:pt x="1490" y="3843"/>
                    </a:cubicBezTo>
                    <a:cubicBezTo>
                      <a:pt x="2137" y="2272"/>
                      <a:pt x="3804" y="367"/>
                      <a:pt x="5299" y="81"/>
                    </a:cubicBezTo>
                    <a:cubicBezTo>
                      <a:pt x="8024" y="-433"/>
                      <a:pt x="9814" y="1567"/>
                      <a:pt x="10538" y="4234"/>
                    </a:cubicBezTo>
                    <a:cubicBezTo>
                      <a:pt x="11196" y="6653"/>
                      <a:pt x="12186" y="9073"/>
                      <a:pt x="12319" y="11530"/>
                    </a:cubicBezTo>
                    <a:cubicBezTo>
                      <a:pt x="13824" y="39086"/>
                      <a:pt x="17749" y="66499"/>
                      <a:pt x="17149" y="94159"/>
                    </a:cubicBezTo>
                    <a:cubicBezTo>
                      <a:pt x="17044" y="98998"/>
                      <a:pt x="17549" y="104351"/>
                      <a:pt x="8643" y="10759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8227080" y="3074040"/>
                <a:ext cx="14054" cy="95425"/>
              </a:xfrm>
              <a:custGeom>
                <a:avLst/>
                <a:gdLst/>
                <a:ahLst/>
                <a:cxnLst/>
                <a:rect l="l" t="t" r="r" b="b"/>
                <a:pathLst>
                  <a:path w="14526" h="96146" extrusionOk="0">
                    <a:moveTo>
                      <a:pt x="4683" y="95393"/>
                    </a:moveTo>
                    <a:cubicBezTo>
                      <a:pt x="-299" y="90011"/>
                      <a:pt x="-3" y="84696"/>
                      <a:pt x="6" y="79791"/>
                    </a:cubicBezTo>
                    <a:cubicBezTo>
                      <a:pt x="73" y="55778"/>
                      <a:pt x="473" y="31766"/>
                      <a:pt x="797" y="7753"/>
                    </a:cubicBezTo>
                    <a:cubicBezTo>
                      <a:pt x="844" y="4467"/>
                      <a:pt x="1654" y="771"/>
                      <a:pt x="5055" y="124"/>
                    </a:cubicBezTo>
                    <a:cubicBezTo>
                      <a:pt x="9674" y="-753"/>
                      <a:pt x="11560" y="3191"/>
                      <a:pt x="12551" y="6943"/>
                    </a:cubicBezTo>
                    <a:cubicBezTo>
                      <a:pt x="13351" y="9963"/>
                      <a:pt x="13789" y="13163"/>
                      <a:pt x="13837" y="16297"/>
                    </a:cubicBezTo>
                    <a:cubicBezTo>
                      <a:pt x="14227" y="40329"/>
                      <a:pt x="13798" y="64322"/>
                      <a:pt x="10169" y="88144"/>
                    </a:cubicBezTo>
                    <a:cubicBezTo>
                      <a:pt x="9664" y="91459"/>
                      <a:pt x="8512" y="94202"/>
                      <a:pt x="4683" y="9539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8658720" y="3070080"/>
                <a:ext cx="19426" cy="85652"/>
              </a:xfrm>
              <a:custGeom>
                <a:avLst/>
                <a:gdLst/>
                <a:ahLst/>
                <a:cxnLst/>
                <a:rect l="l" t="t" r="r" b="b"/>
                <a:pathLst>
                  <a:path w="21888" h="85867" extrusionOk="0">
                    <a:moveTo>
                      <a:pt x="12106" y="85774"/>
                    </a:moveTo>
                    <a:cubicBezTo>
                      <a:pt x="2848" y="72097"/>
                      <a:pt x="4934" y="56999"/>
                      <a:pt x="2133" y="43198"/>
                    </a:cubicBezTo>
                    <a:cubicBezTo>
                      <a:pt x="-229" y="31549"/>
                      <a:pt x="-457" y="19433"/>
                      <a:pt x="610" y="7470"/>
                    </a:cubicBezTo>
                    <a:cubicBezTo>
                      <a:pt x="953" y="3621"/>
                      <a:pt x="2276" y="-93"/>
                      <a:pt x="7210" y="2"/>
                    </a:cubicBezTo>
                    <a:cubicBezTo>
                      <a:pt x="10935" y="69"/>
                      <a:pt x="13106" y="2764"/>
                      <a:pt x="13392" y="5945"/>
                    </a:cubicBezTo>
                    <a:cubicBezTo>
                      <a:pt x="15526" y="29682"/>
                      <a:pt x="21431" y="53142"/>
                      <a:pt x="18698" y="77240"/>
                    </a:cubicBezTo>
                    <a:cubicBezTo>
                      <a:pt x="18326" y="80517"/>
                      <a:pt x="16907" y="83212"/>
                      <a:pt x="12097" y="857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8102160" y="3472920"/>
                <a:ext cx="21267" cy="75939"/>
              </a:xfrm>
              <a:custGeom>
                <a:avLst/>
                <a:gdLst/>
                <a:ahLst/>
                <a:cxnLst/>
                <a:rect l="l" t="t" r="r" b="b"/>
                <a:pathLst>
                  <a:path w="21536" h="77095" extrusionOk="0">
                    <a:moveTo>
                      <a:pt x="0" y="75273"/>
                    </a:moveTo>
                    <a:cubicBezTo>
                      <a:pt x="628" y="52241"/>
                      <a:pt x="4276" y="29029"/>
                      <a:pt x="10077" y="6093"/>
                    </a:cubicBezTo>
                    <a:cubicBezTo>
                      <a:pt x="10839" y="3093"/>
                      <a:pt x="12239" y="-165"/>
                      <a:pt x="16135" y="6"/>
                    </a:cubicBezTo>
                    <a:cubicBezTo>
                      <a:pt x="20012" y="178"/>
                      <a:pt x="21536" y="3340"/>
                      <a:pt x="21364" y="6541"/>
                    </a:cubicBezTo>
                    <a:cubicBezTo>
                      <a:pt x="20060" y="29820"/>
                      <a:pt x="17136" y="52784"/>
                      <a:pt x="6391" y="73949"/>
                    </a:cubicBezTo>
                    <a:cubicBezTo>
                      <a:pt x="5619" y="75464"/>
                      <a:pt x="3963" y="76930"/>
                      <a:pt x="9" y="752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8690400" y="4115880"/>
                <a:ext cx="25215" cy="64148"/>
              </a:xfrm>
              <a:custGeom>
                <a:avLst/>
                <a:gdLst/>
                <a:ahLst/>
                <a:cxnLst/>
                <a:rect l="l" t="t" r="r" b="b"/>
                <a:pathLst>
                  <a:path w="25470" h="66647" extrusionOk="0">
                    <a:moveTo>
                      <a:pt x="0" y="11756"/>
                    </a:moveTo>
                    <a:cubicBezTo>
                      <a:pt x="362" y="9203"/>
                      <a:pt x="343" y="6603"/>
                      <a:pt x="1134" y="4289"/>
                    </a:cubicBezTo>
                    <a:cubicBezTo>
                      <a:pt x="2800" y="-560"/>
                      <a:pt x="9325" y="-1684"/>
                      <a:pt x="11287" y="2927"/>
                    </a:cubicBezTo>
                    <a:cubicBezTo>
                      <a:pt x="18898" y="20852"/>
                      <a:pt x="22613" y="39893"/>
                      <a:pt x="25280" y="59114"/>
                    </a:cubicBezTo>
                    <a:cubicBezTo>
                      <a:pt x="25470" y="60467"/>
                      <a:pt x="24022" y="62896"/>
                      <a:pt x="22746" y="63448"/>
                    </a:cubicBezTo>
                    <a:cubicBezTo>
                      <a:pt x="19231" y="64963"/>
                      <a:pt x="16745" y="62486"/>
                      <a:pt x="15030" y="59838"/>
                    </a:cubicBezTo>
                    <a:cubicBezTo>
                      <a:pt x="5553" y="45218"/>
                      <a:pt x="3010" y="28425"/>
                      <a:pt x="0" y="1175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8593560" y="3115800"/>
                <a:ext cx="28762" cy="70971"/>
              </a:xfrm>
              <a:custGeom>
                <a:avLst/>
                <a:gdLst/>
                <a:ahLst/>
                <a:cxnLst/>
                <a:rect l="l" t="t" r="r" b="b"/>
                <a:pathLst>
                  <a:path w="33347" h="70971" extrusionOk="0">
                    <a:moveTo>
                      <a:pt x="28816" y="70971"/>
                    </a:moveTo>
                    <a:cubicBezTo>
                      <a:pt x="12280" y="66970"/>
                      <a:pt x="9061" y="56883"/>
                      <a:pt x="6737" y="47825"/>
                    </a:cubicBezTo>
                    <a:cubicBezTo>
                      <a:pt x="2755" y="32299"/>
                      <a:pt x="-4531" y="16535"/>
                      <a:pt x="3889" y="0"/>
                    </a:cubicBezTo>
                    <a:cubicBezTo>
                      <a:pt x="16862" y="21231"/>
                      <a:pt x="16462" y="46101"/>
                      <a:pt x="28816" y="709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8785080" y="4118400"/>
                <a:ext cx="22337" cy="60828"/>
              </a:xfrm>
              <a:custGeom>
                <a:avLst/>
                <a:gdLst/>
                <a:ahLst/>
                <a:cxnLst/>
                <a:rect l="l" t="t" r="r" b="b"/>
                <a:pathLst>
                  <a:path w="24546" h="63198" extrusionOk="0">
                    <a:moveTo>
                      <a:pt x="22196" y="46129"/>
                    </a:moveTo>
                    <a:cubicBezTo>
                      <a:pt x="21377" y="51254"/>
                      <a:pt x="24091" y="59407"/>
                      <a:pt x="17509" y="60655"/>
                    </a:cubicBezTo>
                    <a:cubicBezTo>
                      <a:pt x="10166" y="62045"/>
                      <a:pt x="10203" y="53206"/>
                      <a:pt x="8889" y="48406"/>
                    </a:cubicBezTo>
                    <a:cubicBezTo>
                      <a:pt x="5403" y="35728"/>
                      <a:pt x="2879" y="22764"/>
                      <a:pt x="298" y="9848"/>
                    </a:cubicBezTo>
                    <a:cubicBezTo>
                      <a:pt x="-455" y="6105"/>
                      <a:pt x="-8" y="1800"/>
                      <a:pt x="4327" y="352"/>
                    </a:cubicBezTo>
                    <a:cubicBezTo>
                      <a:pt x="8813" y="-1153"/>
                      <a:pt x="11375" y="2448"/>
                      <a:pt x="12871" y="5829"/>
                    </a:cubicBezTo>
                    <a:cubicBezTo>
                      <a:pt x="18529" y="18583"/>
                      <a:pt x="21453" y="32023"/>
                      <a:pt x="22205" y="461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8739720" y="4116600"/>
                <a:ext cx="22695" cy="62566"/>
              </a:xfrm>
              <a:custGeom>
                <a:avLst/>
                <a:gdLst/>
                <a:ahLst/>
                <a:cxnLst/>
                <a:rect l="l" t="t" r="r" b="b"/>
                <a:pathLst>
                  <a:path w="23099" h="64170" extrusionOk="0">
                    <a:moveTo>
                      <a:pt x="22567" y="55846"/>
                    </a:moveTo>
                    <a:cubicBezTo>
                      <a:pt x="22471" y="59761"/>
                      <a:pt x="21966" y="62476"/>
                      <a:pt x="18957" y="62733"/>
                    </a:cubicBezTo>
                    <a:cubicBezTo>
                      <a:pt x="17433" y="62857"/>
                      <a:pt x="15385" y="61580"/>
                      <a:pt x="14232" y="60332"/>
                    </a:cubicBezTo>
                    <a:cubicBezTo>
                      <a:pt x="9384" y="55084"/>
                      <a:pt x="7860" y="48302"/>
                      <a:pt x="6107" y="41635"/>
                    </a:cubicBezTo>
                    <a:cubicBezTo>
                      <a:pt x="3241" y="30738"/>
                      <a:pt x="516" y="19813"/>
                      <a:pt x="87" y="8488"/>
                    </a:cubicBezTo>
                    <a:cubicBezTo>
                      <a:pt x="-27" y="5411"/>
                      <a:pt x="-532" y="1820"/>
                      <a:pt x="3174" y="458"/>
                    </a:cubicBezTo>
                    <a:cubicBezTo>
                      <a:pt x="8003" y="-1313"/>
                      <a:pt x="10013" y="2382"/>
                      <a:pt x="11241" y="5907"/>
                    </a:cubicBezTo>
                    <a:cubicBezTo>
                      <a:pt x="17051" y="22518"/>
                      <a:pt x="18737" y="40063"/>
                      <a:pt x="22567" y="5583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8694360" y="3586320"/>
                <a:ext cx="10794" cy="73493"/>
              </a:xfrm>
              <a:custGeom>
                <a:avLst/>
                <a:gdLst/>
                <a:ahLst/>
                <a:cxnLst/>
                <a:rect l="l" t="t" r="r" b="b"/>
                <a:pathLst>
                  <a:path w="11544" h="74048" extrusionOk="0">
                    <a:moveTo>
                      <a:pt x="4354" y="73476"/>
                    </a:moveTo>
                    <a:cubicBezTo>
                      <a:pt x="-56" y="71447"/>
                      <a:pt x="430" y="67266"/>
                      <a:pt x="373" y="63694"/>
                    </a:cubicBezTo>
                    <a:cubicBezTo>
                      <a:pt x="97" y="46120"/>
                      <a:pt x="11" y="28537"/>
                      <a:pt x="1" y="10964"/>
                    </a:cubicBezTo>
                    <a:cubicBezTo>
                      <a:pt x="1" y="6611"/>
                      <a:pt x="-208" y="515"/>
                      <a:pt x="4888" y="38"/>
                    </a:cubicBezTo>
                    <a:cubicBezTo>
                      <a:pt x="11307" y="-562"/>
                      <a:pt x="9698" y="6001"/>
                      <a:pt x="10003" y="9916"/>
                    </a:cubicBezTo>
                    <a:cubicBezTo>
                      <a:pt x="11336" y="26842"/>
                      <a:pt x="10984" y="43796"/>
                      <a:pt x="9898" y="60732"/>
                    </a:cubicBezTo>
                    <a:cubicBezTo>
                      <a:pt x="9584" y="65570"/>
                      <a:pt x="10003" y="70904"/>
                      <a:pt x="4345" y="7348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8033040" y="3711960"/>
                <a:ext cx="19799" cy="54021"/>
              </a:xfrm>
              <a:custGeom>
                <a:avLst/>
                <a:gdLst/>
                <a:ahLst/>
                <a:cxnLst/>
                <a:rect l="l" t="t" r="r" b="b"/>
                <a:pathLst>
                  <a:path w="22184" h="55264" extrusionOk="0">
                    <a:moveTo>
                      <a:pt x="15094" y="21800"/>
                    </a:moveTo>
                    <a:cubicBezTo>
                      <a:pt x="15237" y="29049"/>
                      <a:pt x="11722" y="36745"/>
                      <a:pt x="17999" y="43279"/>
                    </a:cubicBezTo>
                    <a:cubicBezTo>
                      <a:pt x="20485" y="45860"/>
                      <a:pt x="20152" y="49032"/>
                      <a:pt x="17332" y="51471"/>
                    </a:cubicBezTo>
                    <a:cubicBezTo>
                      <a:pt x="14189" y="54176"/>
                      <a:pt x="10522" y="55119"/>
                      <a:pt x="7159" y="52271"/>
                    </a:cubicBezTo>
                    <a:cubicBezTo>
                      <a:pt x="4864" y="50328"/>
                      <a:pt x="2187" y="47765"/>
                      <a:pt x="1578" y="45051"/>
                    </a:cubicBezTo>
                    <a:cubicBezTo>
                      <a:pt x="-1699" y="30554"/>
                      <a:pt x="244" y="16409"/>
                      <a:pt x="6331" y="2912"/>
                    </a:cubicBezTo>
                    <a:cubicBezTo>
                      <a:pt x="6959" y="1512"/>
                      <a:pt x="9198" y="93"/>
                      <a:pt x="10750" y="7"/>
                    </a:cubicBezTo>
                    <a:cubicBezTo>
                      <a:pt x="13636" y="-145"/>
                      <a:pt x="15008" y="2169"/>
                      <a:pt x="15065" y="4903"/>
                    </a:cubicBezTo>
                    <a:cubicBezTo>
                      <a:pt x="15170" y="10532"/>
                      <a:pt x="15094" y="16161"/>
                      <a:pt x="15094" y="2179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8268840" y="3079440"/>
                <a:ext cx="14053" cy="47820"/>
              </a:xfrm>
              <a:custGeom>
                <a:avLst/>
                <a:gdLst/>
                <a:ahLst/>
                <a:cxnLst/>
                <a:rect l="l" t="t" r="r" b="b"/>
                <a:pathLst>
                  <a:path w="17621" h="48425" extrusionOk="0">
                    <a:moveTo>
                      <a:pt x="4457" y="47974"/>
                    </a:moveTo>
                    <a:cubicBezTo>
                      <a:pt x="-2001" y="33629"/>
                      <a:pt x="-134" y="18951"/>
                      <a:pt x="1980" y="4359"/>
                    </a:cubicBezTo>
                    <a:cubicBezTo>
                      <a:pt x="2286" y="2273"/>
                      <a:pt x="4248" y="-451"/>
                      <a:pt x="7220" y="63"/>
                    </a:cubicBezTo>
                    <a:cubicBezTo>
                      <a:pt x="8772" y="330"/>
                      <a:pt x="10810" y="1645"/>
                      <a:pt x="11411" y="3016"/>
                    </a:cubicBezTo>
                    <a:cubicBezTo>
                      <a:pt x="15620" y="12522"/>
                      <a:pt x="13934" y="22609"/>
                      <a:pt x="13573" y="32477"/>
                    </a:cubicBezTo>
                    <a:cubicBezTo>
                      <a:pt x="13344" y="38573"/>
                      <a:pt x="13039" y="45174"/>
                      <a:pt x="4457" y="479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8532720" y="3150720"/>
                <a:ext cx="24125" cy="47160"/>
              </a:xfrm>
              <a:custGeom>
                <a:avLst/>
                <a:gdLst/>
                <a:ahLst/>
                <a:cxnLst/>
                <a:rect l="l" t="t" r="r" b="b"/>
                <a:pathLst>
                  <a:path w="27337" h="47397" extrusionOk="0">
                    <a:moveTo>
                      <a:pt x="8744" y="1"/>
                    </a:moveTo>
                    <a:cubicBezTo>
                      <a:pt x="8744" y="1"/>
                      <a:pt x="11030" y="2344"/>
                      <a:pt x="12077" y="5306"/>
                    </a:cubicBezTo>
                    <a:cubicBezTo>
                      <a:pt x="16278" y="17184"/>
                      <a:pt x="20222" y="29147"/>
                      <a:pt x="24003" y="41158"/>
                    </a:cubicBezTo>
                    <a:cubicBezTo>
                      <a:pt x="24460" y="42625"/>
                      <a:pt x="23908" y="45235"/>
                      <a:pt x="22831" y="46140"/>
                    </a:cubicBezTo>
                    <a:cubicBezTo>
                      <a:pt x="21688" y="47111"/>
                      <a:pt x="19088" y="47369"/>
                      <a:pt x="17611" y="46759"/>
                    </a:cubicBezTo>
                    <a:cubicBezTo>
                      <a:pt x="9906" y="43549"/>
                      <a:pt x="-2877" y="10154"/>
                      <a:pt x="581" y="2734"/>
                    </a:cubicBezTo>
                    <a:cubicBezTo>
                      <a:pt x="1429" y="906"/>
                      <a:pt x="3029" y="-28"/>
                      <a:pt x="8744" y="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8076240" y="3718080"/>
                <a:ext cx="14052" cy="49996"/>
              </a:xfrm>
              <a:custGeom>
                <a:avLst/>
                <a:gdLst/>
                <a:ahLst/>
                <a:cxnLst/>
                <a:rect l="l" t="t" r="r" b="b"/>
                <a:pathLst>
                  <a:path w="17402" h="50121" extrusionOk="0">
                    <a:moveTo>
                      <a:pt x="13845" y="50026"/>
                    </a:moveTo>
                    <a:cubicBezTo>
                      <a:pt x="-2166" y="39244"/>
                      <a:pt x="-709" y="26118"/>
                      <a:pt x="1015" y="13412"/>
                    </a:cubicBezTo>
                    <a:cubicBezTo>
                      <a:pt x="1682" y="8487"/>
                      <a:pt x="129" y="-95"/>
                      <a:pt x="7673" y="1"/>
                    </a:cubicBezTo>
                    <a:cubicBezTo>
                      <a:pt x="15236" y="105"/>
                      <a:pt x="13531" y="8259"/>
                      <a:pt x="13721" y="13412"/>
                    </a:cubicBezTo>
                    <a:cubicBezTo>
                      <a:pt x="14131" y="24480"/>
                      <a:pt x="13845" y="35577"/>
                      <a:pt x="13845" y="5002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8328240" y="1625400"/>
                <a:ext cx="37788" cy="16539"/>
              </a:xfrm>
              <a:custGeom>
                <a:avLst/>
                <a:gdLst/>
                <a:ahLst/>
                <a:cxnLst/>
                <a:rect l="l" t="t" r="r" b="b"/>
                <a:pathLst>
                  <a:path w="38757" h="20869" extrusionOk="0">
                    <a:moveTo>
                      <a:pt x="27141" y="16597"/>
                    </a:moveTo>
                    <a:cubicBezTo>
                      <a:pt x="19416" y="15349"/>
                      <a:pt x="12034" y="14187"/>
                      <a:pt x="4652" y="12958"/>
                    </a:cubicBezTo>
                    <a:cubicBezTo>
                      <a:pt x="1852" y="12492"/>
                      <a:pt x="195" y="10492"/>
                      <a:pt x="13" y="7901"/>
                    </a:cubicBezTo>
                    <a:cubicBezTo>
                      <a:pt x="-177" y="5224"/>
                      <a:pt x="1681" y="3367"/>
                      <a:pt x="4052" y="2167"/>
                    </a:cubicBezTo>
                    <a:cubicBezTo>
                      <a:pt x="12786" y="-2253"/>
                      <a:pt x="21216" y="1062"/>
                      <a:pt x="29503" y="3529"/>
                    </a:cubicBezTo>
                    <a:cubicBezTo>
                      <a:pt x="33646" y="4757"/>
                      <a:pt x="38580" y="7339"/>
                      <a:pt x="37790" y="12311"/>
                    </a:cubicBezTo>
                    <a:cubicBezTo>
                      <a:pt x="36790" y="18616"/>
                      <a:pt x="30608" y="14854"/>
                      <a:pt x="27141" y="165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8511840" y="1434600"/>
                <a:ext cx="60046" cy="16936"/>
              </a:xfrm>
              <a:custGeom>
                <a:avLst/>
                <a:gdLst/>
                <a:ahLst/>
                <a:cxnLst/>
                <a:rect l="l" t="t" r="r" b="b"/>
                <a:pathLst>
                  <a:path w="60046" h="17021" extrusionOk="0">
                    <a:moveTo>
                      <a:pt x="58484" y="17012"/>
                    </a:moveTo>
                    <a:lnTo>
                      <a:pt x="0" y="3619"/>
                    </a:lnTo>
                    <a:lnTo>
                      <a:pt x="858" y="0"/>
                    </a:lnTo>
                    <a:cubicBezTo>
                      <a:pt x="21050" y="2305"/>
                      <a:pt x="41139" y="5077"/>
                      <a:pt x="60046" y="13116"/>
                    </a:cubicBezTo>
                    <a:cubicBezTo>
                      <a:pt x="59522" y="14421"/>
                      <a:pt x="58998" y="15716"/>
                      <a:pt x="58484" y="1702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8186040" y="2137320"/>
                <a:ext cx="17657" cy="39243"/>
              </a:xfrm>
              <a:custGeom>
                <a:avLst/>
                <a:gdLst/>
                <a:ahLst/>
                <a:cxnLst/>
                <a:rect l="l" t="t" r="r" b="b"/>
                <a:pathLst>
                  <a:path w="17526" h="39243" extrusionOk="0">
                    <a:moveTo>
                      <a:pt x="17526" y="39243"/>
                    </a:moveTo>
                    <a:cubicBezTo>
                      <a:pt x="5372" y="29413"/>
                      <a:pt x="991" y="16135"/>
                      <a:pt x="0" y="0"/>
                    </a:cubicBezTo>
                    <a:cubicBezTo>
                      <a:pt x="10773" y="8077"/>
                      <a:pt x="15278" y="17602"/>
                      <a:pt x="17526" y="392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8339400" y="2524320"/>
                <a:ext cx="14392" cy="31682"/>
              </a:xfrm>
              <a:custGeom>
                <a:avLst/>
                <a:gdLst/>
                <a:ahLst/>
                <a:cxnLst/>
                <a:rect l="l" t="t" r="r" b="b"/>
                <a:pathLst>
                  <a:path w="15393" h="32662" extrusionOk="0">
                    <a:moveTo>
                      <a:pt x="14330" y="19643"/>
                    </a:moveTo>
                    <a:cubicBezTo>
                      <a:pt x="14130" y="20929"/>
                      <a:pt x="13863" y="24035"/>
                      <a:pt x="13110" y="27016"/>
                    </a:cubicBezTo>
                    <a:cubicBezTo>
                      <a:pt x="12491" y="29464"/>
                      <a:pt x="11034" y="31483"/>
                      <a:pt x="8119" y="31683"/>
                    </a:cubicBezTo>
                    <a:cubicBezTo>
                      <a:pt x="5119" y="31893"/>
                      <a:pt x="3385" y="29759"/>
                      <a:pt x="2471" y="27597"/>
                    </a:cubicBezTo>
                    <a:cubicBezTo>
                      <a:pt x="1281" y="24787"/>
                      <a:pt x="728" y="21634"/>
                      <a:pt x="347" y="18577"/>
                    </a:cubicBezTo>
                    <a:cubicBezTo>
                      <a:pt x="-1063" y="7070"/>
                      <a:pt x="1938" y="-769"/>
                      <a:pt x="7234" y="60"/>
                    </a:cubicBezTo>
                    <a:cubicBezTo>
                      <a:pt x="11396" y="708"/>
                      <a:pt x="14111" y="7537"/>
                      <a:pt x="14330" y="196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8655840" y="2111040"/>
                <a:ext cx="12962" cy="31659"/>
              </a:xfrm>
              <a:custGeom>
                <a:avLst/>
                <a:gdLst/>
                <a:ahLst/>
                <a:cxnLst/>
                <a:rect l="l" t="t" r="r" b="b"/>
                <a:pathLst>
                  <a:path w="15431" h="32223" extrusionOk="0">
                    <a:moveTo>
                      <a:pt x="12940" y="14172"/>
                    </a:moveTo>
                    <a:cubicBezTo>
                      <a:pt x="12988" y="20382"/>
                      <a:pt x="13931" y="27040"/>
                      <a:pt x="8035" y="31355"/>
                    </a:cubicBezTo>
                    <a:cubicBezTo>
                      <a:pt x="7082" y="32050"/>
                      <a:pt x="3949" y="31317"/>
                      <a:pt x="3034" y="30231"/>
                    </a:cubicBezTo>
                    <a:cubicBezTo>
                      <a:pt x="-1500" y="24830"/>
                      <a:pt x="215" y="18353"/>
                      <a:pt x="853" y="12200"/>
                    </a:cubicBezTo>
                    <a:cubicBezTo>
                      <a:pt x="1111" y="9762"/>
                      <a:pt x="2130" y="7352"/>
                      <a:pt x="3053" y="5037"/>
                    </a:cubicBezTo>
                    <a:cubicBezTo>
                      <a:pt x="3949" y="2799"/>
                      <a:pt x="4568" y="-173"/>
                      <a:pt x="7759" y="8"/>
                    </a:cubicBezTo>
                    <a:cubicBezTo>
                      <a:pt x="11712" y="237"/>
                      <a:pt x="12492" y="3542"/>
                      <a:pt x="12874" y="6647"/>
                    </a:cubicBezTo>
                    <a:cubicBezTo>
                      <a:pt x="13178" y="9123"/>
                      <a:pt x="12931" y="11657"/>
                      <a:pt x="12931" y="1416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8607240" y="1908360"/>
                <a:ext cx="9708" cy="34877"/>
              </a:xfrm>
              <a:custGeom>
                <a:avLst/>
                <a:gdLst/>
                <a:ahLst/>
                <a:cxnLst/>
                <a:rect l="l" t="t" r="r" b="b"/>
                <a:pathLst>
                  <a:path w="13031" h="35052" extrusionOk="0">
                    <a:moveTo>
                      <a:pt x="6867" y="34924"/>
                    </a:moveTo>
                    <a:cubicBezTo>
                      <a:pt x="-2563" y="25599"/>
                      <a:pt x="86" y="14398"/>
                      <a:pt x="1238" y="3520"/>
                    </a:cubicBezTo>
                    <a:cubicBezTo>
                      <a:pt x="1381" y="2158"/>
                      <a:pt x="3696" y="72"/>
                      <a:pt x="5077" y="6"/>
                    </a:cubicBezTo>
                    <a:cubicBezTo>
                      <a:pt x="7868" y="-128"/>
                      <a:pt x="9306" y="2168"/>
                      <a:pt x="9468" y="4939"/>
                    </a:cubicBezTo>
                    <a:cubicBezTo>
                      <a:pt x="10058" y="14865"/>
                      <a:pt x="10468" y="24790"/>
                      <a:pt x="6858" y="3491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8678160" y="1882800"/>
                <a:ext cx="13697" cy="30958"/>
              </a:xfrm>
              <a:custGeom>
                <a:avLst/>
                <a:gdLst/>
                <a:ahLst/>
                <a:cxnLst/>
                <a:rect l="l" t="t" r="r" b="b"/>
                <a:pathLst>
                  <a:path w="15973" h="31509" extrusionOk="0">
                    <a:moveTo>
                      <a:pt x="60" y="16029"/>
                    </a:moveTo>
                    <a:cubicBezTo>
                      <a:pt x="574" y="11276"/>
                      <a:pt x="-759" y="4476"/>
                      <a:pt x="5346" y="323"/>
                    </a:cubicBezTo>
                    <a:cubicBezTo>
                      <a:pt x="6404" y="-392"/>
                      <a:pt x="9433" y="161"/>
                      <a:pt x="10376" y="1190"/>
                    </a:cubicBezTo>
                    <a:cubicBezTo>
                      <a:pt x="15214" y="6504"/>
                      <a:pt x="13443" y="12819"/>
                      <a:pt x="12309" y="18944"/>
                    </a:cubicBezTo>
                    <a:cubicBezTo>
                      <a:pt x="11966" y="20782"/>
                      <a:pt x="11500" y="22602"/>
                      <a:pt x="11062" y="24421"/>
                    </a:cubicBezTo>
                    <a:cubicBezTo>
                      <a:pt x="10309" y="27564"/>
                      <a:pt x="9090" y="30974"/>
                      <a:pt x="5518" y="31031"/>
                    </a:cubicBezTo>
                    <a:cubicBezTo>
                      <a:pt x="374" y="31117"/>
                      <a:pt x="451" y="26621"/>
                      <a:pt x="88" y="22973"/>
                    </a:cubicBezTo>
                    <a:cubicBezTo>
                      <a:pt x="-92" y="21116"/>
                      <a:pt x="60" y="19230"/>
                      <a:pt x="60" y="160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8603280" y="1697040"/>
                <a:ext cx="29486" cy="19075"/>
              </a:xfrm>
              <a:custGeom>
                <a:avLst/>
                <a:gdLst/>
                <a:ahLst/>
                <a:cxnLst/>
                <a:rect l="l" t="t" r="r" b="b"/>
                <a:pathLst>
                  <a:path w="30795" h="20622" extrusionOk="0">
                    <a:moveTo>
                      <a:pt x="6817" y="51"/>
                    </a:moveTo>
                    <a:cubicBezTo>
                      <a:pt x="8027" y="242"/>
                      <a:pt x="9265" y="365"/>
                      <a:pt x="10456" y="670"/>
                    </a:cubicBezTo>
                    <a:cubicBezTo>
                      <a:pt x="20133" y="3137"/>
                      <a:pt x="30592" y="11538"/>
                      <a:pt x="29486" y="16072"/>
                    </a:cubicBezTo>
                    <a:cubicBezTo>
                      <a:pt x="29239" y="17082"/>
                      <a:pt x="28200" y="18311"/>
                      <a:pt x="27248" y="18672"/>
                    </a:cubicBezTo>
                    <a:cubicBezTo>
                      <a:pt x="22543" y="20425"/>
                      <a:pt x="2969" y="12777"/>
                      <a:pt x="511" y="8062"/>
                    </a:cubicBezTo>
                    <a:cubicBezTo>
                      <a:pt x="-203" y="6690"/>
                      <a:pt x="-146" y="4337"/>
                      <a:pt x="540" y="2918"/>
                    </a:cubicBezTo>
                    <a:cubicBezTo>
                      <a:pt x="1683" y="565"/>
                      <a:pt x="4159" y="-197"/>
                      <a:pt x="6817" y="4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a:off x="8638920" y="1489320"/>
                <a:ext cx="39586" cy="11144"/>
              </a:xfrm>
              <a:custGeom>
                <a:avLst/>
                <a:gdLst/>
                <a:ahLst/>
                <a:cxnLst/>
                <a:rect l="l" t="t" r="r" b="b"/>
                <a:pathLst>
                  <a:path w="39586" h="17079" extrusionOk="0">
                    <a:moveTo>
                      <a:pt x="0" y="3105"/>
                    </a:moveTo>
                    <a:cubicBezTo>
                      <a:pt x="14888" y="-4163"/>
                      <a:pt x="27356" y="2553"/>
                      <a:pt x="39586" y="10677"/>
                    </a:cubicBezTo>
                    <a:cubicBezTo>
                      <a:pt x="25565" y="12916"/>
                      <a:pt x="12802" y="7906"/>
                      <a:pt x="0" y="3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8618760" y="2172240"/>
                <a:ext cx="15497" cy="27340"/>
              </a:xfrm>
              <a:custGeom>
                <a:avLst/>
                <a:gdLst/>
                <a:ahLst/>
                <a:cxnLst/>
                <a:rect l="l" t="t" r="r" b="b"/>
                <a:pathLst>
                  <a:path w="18784" h="28041" extrusionOk="0">
                    <a:moveTo>
                      <a:pt x="5506" y="27473"/>
                    </a:moveTo>
                    <a:cubicBezTo>
                      <a:pt x="2620" y="27330"/>
                      <a:pt x="982" y="25702"/>
                      <a:pt x="306" y="23092"/>
                    </a:cubicBezTo>
                    <a:cubicBezTo>
                      <a:pt x="-1419" y="16320"/>
                      <a:pt x="4487" y="2108"/>
                      <a:pt x="9659" y="251"/>
                    </a:cubicBezTo>
                    <a:cubicBezTo>
                      <a:pt x="11945" y="-568"/>
                      <a:pt x="13279" y="756"/>
                      <a:pt x="14288" y="2232"/>
                    </a:cubicBezTo>
                    <a:cubicBezTo>
                      <a:pt x="17365" y="6747"/>
                      <a:pt x="13822" y="21892"/>
                      <a:pt x="8735" y="26121"/>
                    </a:cubicBezTo>
                    <a:cubicBezTo>
                      <a:pt x="7859" y="26845"/>
                      <a:pt x="6554" y="27054"/>
                      <a:pt x="5506" y="274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8468640" y="1648080"/>
                <a:ext cx="34220" cy="12249"/>
              </a:xfrm>
              <a:custGeom>
                <a:avLst/>
                <a:gdLst/>
                <a:ahLst/>
                <a:cxnLst/>
                <a:rect l="l" t="t" r="r" b="b"/>
                <a:pathLst>
                  <a:path w="34918" h="14802" extrusionOk="0">
                    <a:moveTo>
                      <a:pt x="34140" y="12069"/>
                    </a:moveTo>
                    <a:cubicBezTo>
                      <a:pt x="21472" y="12069"/>
                      <a:pt x="13043" y="12212"/>
                      <a:pt x="4632" y="11936"/>
                    </a:cubicBezTo>
                    <a:cubicBezTo>
                      <a:pt x="3146" y="11888"/>
                      <a:pt x="1060" y="10392"/>
                      <a:pt x="412" y="9011"/>
                    </a:cubicBezTo>
                    <a:cubicBezTo>
                      <a:pt x="-778" y="6497"/>
                      <a:pt x="774" y="4392"/>
                      <a:pt x="2975" y="2915"/>
                    </a:cubicBezTo>
                    <a:cubicBezTo>
                      <a:pt x="11166" y="-2590"/>
                      <a:pt x="20101" y="-704"/>
                      <a:pt x="34131" y="120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a:off x="8651880" y="2212560"/>
                <a:ext cx="12240" cy="35244"/>
              </a:xfrm>
              <a:custGeom>
                <a:avLst/>
                <a:gdLst/>
                <a:ahLst/>
                <a:cxnLst/>
                <a:rect l="l" t="t" r="r" b="b"/>
                <a:pathLst>
                  <a:path w="16374" h="35690" extrusionOk="0">
                    <a:moveTo>
                      <a:pt x="8532" y="0"/>
                    </a:moveTo>
                    <a:cubicBezTo>
                      <a:pt x="14666" y="12240"/>
                      <a:pt x="11989" y="22079"/>
                      <a:pt x="9760" y="31804"/>
                    </a:cubicBezTo>
                    <a:cubicBezTo>
                      <a:pt x="9418" y="33290"/>
                      <a:pt x="7322" y="35242"/>
                      <a:pt x="5865" y="35404"/>
                    </a:cubicBezTo>
                    <a:cubicBezTo>
                      <a:pt x="3226" y="35690"/>
                      <a:pt x="1121" y="33623"/>
                      <a:pt x="817" y="31004"/>
                    </a:cubicBezTo>
                    <a:cubicBezTo>
                      <a:pt x="-402" y="20603"/>
                      <a:pt x="-1708" y="10087"/>
                      <a:pt x="8541"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a:off x="8655840" y="1335240"/>
                <a:ext cx="45311" cy="13323"/>
              </a:xfrm>
              <a:custGeom>
                <a:avLst/>
                <a:gdLst/>
                <a:ahLst/>
                <a:cxnLst/>
                <a:rect l="l" t="t" r="r" b="b"/>
                <a:pathLst>
                  <a:path w="45425" h="13878" extrusionOk="0">
                    <a:moveTo>
                      <a:pt x="0" y="69"/>
                    </a:moveTo>
                    <a:cubicBezTo>
                      <a:pt x="16526" y="-645"/>
                      <a:pt x="31537" y="4203"/>
                      <a:pt x="45425" y="13233"/>
                    </a:cubicBezTo>
                    <a:cubicBezTo>
                      <a:pt x="29156" y="13004"/>
                      <a:pt x="14487" y="6870"/>
                      <a:pt x="0" y="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a:off x="8155440" y="2118600"/>
                <a:ext cx="21231" cy="31715"/>
              </a:xfrm>
              <a:custGeom>
                <a:avLst/>
                <a:gdLst/>
                <a:ahLst/>
                <a:cxnLst/>
                <a:rect l="l" t="t" r="r" b="b"/>
                <a:pathLst>
                  <a:path w="21231" h="31794" extrusionOk="0">
                    <a:moveTo>
                      <a:pt x="21231" y="31794"/>
                    </a:moveTo>
                    <a:cubicBezTo>
                      <a:pt x="10459" y="21307"/>
                      <a:pt x="5629" y="11859"/>
                      <a:pt x="0" y="0"/>
                    </a:cubicBezTo>
                    <a:cubicBezTo>
                      <a:pt x="13878" y="6048"/>
                      <a:pt x="17374" y="11344"/>
                      <a:pt x="21231" y="3179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8703360" y="1773000"/>
                <a:ext cx="19418" cy="16565"/>
              </a:xfrm>
              <a:custGeom>
                <a:avLst/>
                <a:gdLst/>
                <a:ahLst/>
                <a:cxnLst/>
                <a:rect l="l" t="t" r="r" b="b"/>
                <a:pathLst>
                  <a:path w="20440" h="18717" extrusionOk="0">
                    <a:moveTo>
                      <a:pt x="19559" y="13413"/>
                    </a:moveTo>
                    <a:cubicBezTo>
                      <a:pt x="19254" y="15528"/>
                      <a:pt x="17892" y="16814"/>
                      <a:pt x="15901" y="16566"/>
                    </a:cubicBezTo>
                    <a:cubicBezTo>
                      <a:pt x="8634" y="15642"/>
                      <a:pt x="3576" y="11432"/>
                      <a:pt x="366" y="5041"/>
                    </a:cubicBezTo>
                    <a:cubicBezTo>
                      <a:pt x="-491" y="3336"/>
                      <a:pt x="204" y="1145"/>
                      <a:pt x="1966" y="317"/>
                    </a:cubicBezTo>
                    <a:cubicBezTo>
                      <a:pt x="6690" y="-1903"/>
                      <a:pt x="19949" y="8089"/>
                      <a:pt x="19559" y="1341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8374680" y="2565720"/>
                <a:ext cx="11884" cy="24866"/>
              </a:xfrm>
              <a:custGeom>
                <a:avLst/>
                <a:gdLst/>
                <a:ahLst/>
                <a:cxnLst/>
                <a:rect l="l" t="t" r="r" b="b"/>
                <a:pathLst>
                  <a:path w="13621" h="25117" extrusionOk="0">
                    <a:moveTo>
                      <a:pt x="11839" y="16564"/>
                    </a:moveTo>
                    <a:cubicBezTo>
                      <a:pt x="11420" y="20298"/>
                      <a:pt x="12087" y="24908"/>
                      <a:pt x="6810" y="24870"/>
                    </a:cubicBezTo>
                    <a:cubicBezTo>
                      <a:pt x="3438" y="24851"/>
                      <a:pt x="1743" y="21517"/>
                      <a:pt x="1191" y="18469"/>
                    </a:cubicBezTo>
                    <a:cubicBezTo>
                      <a:pt x="114" y="12459"/>
                      <a:pt x="-1305" y="6268"/>
                      <a:pt x="2391" y="600"/>
                    </a:cubicBezTo>
                    <a:cubicBezTo>
                      <a:pt x="2791" y="-19"/>
                      <a:pt x="4933" y="-209"/>
                      <a:pt x="5762" y="267"/>
                    </a:cubicBezTo>
                    <a:cubicBezTo>
                      <a:pt x="12316" y="4030"/>
                      <a:pt x="10391" y="11002"/>
                      <a:pt x="11830" y="1655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8411040" y="1296000"/>
                <a:ext cx="29518" cy="9719"/>
              </a:xfrm>
              <a:custGeom>
                <a:avLst/>
                <a:gdLst/>
                <a:ahLst/>
                <a:cxnLst/>
                <a:rect l="l" t="t" r="r" b="b"/>
                <a:pathLst>
                  <a:path w="29518" h="11401" extrusionOk="0">
                    <a:moveTo>
                      <a:pt x="0" y="296"/>
                    </a:moveTo>
                    <a:cubicBezTo>
                      <a:pt x="10868" y="-904"/>
                      <a:pt x="20545" y="1439"/>
                      <a:pt x="29518" y="9231"/>
                    </a:cubicBezTo>
                    <a:cubicBezTo>
                      <a:pt x="15830" y="10497"/>
                      <a:pt x="12487" y="9612"/>
                      <a:pt x="0" y="29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8787960" y="1590120"/>
                <a:ext cx="36696" cy="10428"/>
              </a:xfrm>
              <a:custGeom>
                <a:avLst/>
                <a:gdLst/>
                <a:ahLst/>
                <a:cxnLst/>
                <a:rect l="l" t="t" r="r" b="b"/>
                <a:pathLst>
                  <a:path w="36880" h="11783" extrusionOk="0">
                    <a:moveTo>
                      <a:pt x="0" y="305"/>
                    </a:moveTo>
                    <a:cubicBezTo>
                      <a:pt x="15373" y="-962"/>
                      <a:pt x="25232" y="1591"/>
                      <a:pt x="36880" y="10325"/>
                    </a:cubicBezTo>
                    <a:cubicBezTo>
                      <a:pt x="22698" y="10821"/>
                      <a:pt x="12954" y="7858"/>
                      <a:pt x="0" y="3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8782560" y="1488960"/>
                <a:ext cx="32371" cy="12241"/>
              </a:xfrm>
              <a:custGeom>
                <a:avLst/>
                <a:gdLst/>
                <a:ahLst/>
                <a:cxnLst/>
                <a:rect l="l" t="t" r="r" b="b"/>
                <a:pathLst>
                  <a:path w="32452" h="14030" extrusionOk="0">
                    <a:moveTo>
                      <a:pt x="32452" y="12197"/>
                    </a:moveTo>
                    <a:cubicBezTo>
                      <a:pt x="21584" y="11168"/>
                      <a:pt x="11782" y="8101"/>
                      <a:pt x="0" y="396"/>
                    </a:cubicBezTo>
                    <a:cubicBezTo>
                      <a:pt x="15916" y="-1833"/>
                      <a:pt x="24089" y="5796"/>
                      <a:pt x="32452" y="121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8797680" y="1608120"/>
                <a:ext cx="24095" cy="11163"/>
              </a:xfrm>
              <a:custGeom>
                <a:avLst/>
                <a:gdLst/>
                <a:ahLst/>
                <a:cxnLst/>
                <a:rect l="l" t="t" r="r" b="b"/>
                <a:pathLst>
                  <a:path w="23975" h="11449" extrusionOk="0">
                    <a:moveTo>
                      <a:pt x="0" y="22"/>
                    </a:moveTo>
                    <a:cubicBezTo>
                      <a:pt x="8887" y="-254"/>
                      <a:pt x="16516" y="1994"/>
                      <a:pt x="23975" y="11195"/>
                    </a:cubicBezTo>
                    <a:cubicBezTo>
                      <a:pt x="12802" y="9938"/>
                      <a:pt x="4962" y="8271"/>
                      <a:pt x="0" y="2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8668440" y="1352520"/>
                <a:ext cx="19813" cy="8291"/>
              </a:xfrm>
              <a:custGeom>
                <a:avLst/>
                <a:gdLst/>
                <a:ahLst/>
                <a:cxnLst/>
                <a:rect l="l" t="t" r="r" b="b"/>
                <a:pathLst>
                  <a:path w="19764" h="10945" extrusionOk="0">
                    <a:moveTo>
                      <a:pt x="0" y="443"/>
                    </a:moveTo>
                    <a:cubicBezTo>
                      <a:pt x="8468" y="-1491"/>
                      <a:pt x="14068" y="3262"/>
                      <a:pt x="19764" y="7806"/>
                    </a:cubicBezTo>
                    <a:cubicBezTo>
                      <a:pt x="11420" y="9454"/>
                      <a:pt x="5267" y="5987"/>
                      <a:pt x="0" y="4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7"/>
              <p:cNvSpPr/>
              <p:nvPr/>
            </p:nvSpPr>
            <p:spPr>
              <a:xfrm>
                <a:off x="8580240" y="1276200"/>
                <a:ext cx="9732" cy="7194"/>
              </a:xfrm>
              <a:custGeom>
                <a:avLst/>
                <a:gdLst/>
                <a:ahLst/>
                <a:cxnLst/>
                <a:rect l="l" t="t" r="r" b="b"/>
                <a:pathLst>
                  <a:path w="10783" h="7735" extrusionOk="0">
                    <a:moveTo>
                      <a:pt x="9814" y="3981"/>
                    </a:moveTo>
                    <a:cubicBezTo>
                      <a:pt x="10072" y="6620"/>
                      <a:pt x="8338" y="7382"/>
                      <a:pt x="6509" y="6877"/>
                    </a:cubicBezTo>
                    <a:cubicBezTo>
                      <a:pt x="4309" y="6277"/>
                      <a:pt x="1813" y="5381"/>
                      <a:pt x="394" y="3772"/>
                    </a:cubicBezTo>
                    <a:cubicBezTo>
                      <a:pt x="-711" y="2524"/>
                      <a:pt x="661" y="314"/>
                      <a:pt x="2604" y="67"/>
                    </a:cubicBezTo>
                    <a:cubicBezTo>
                      <a:pt x="5842" y="-353"/>
                      <a:pt x="8262" y="1238"/>
                      <a:pt x="9814" y="398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74" name="Google Shape;374;p27"/>
            <p:cNvPicPr preferRelativeResize="0"/>
            <p:nvPr/>
          </p:nvPicPr>
          <p:blipFill>
            <a:blip r:embed="rId3">
              <a:alphaModFix/>
            </a:blip>
            <a:stretch>
              <a:fillRect/>
            </a:stretch>
          </p:blipFill>
          <p:spPr>
            <a:xfrm>
              <a:off x="658075" y="1554350"/>
              <a:ext cx="954350" cy="3589150"/>
            </a:xfrm>
            <a:prstGeom prst="rect">
              <a:avLst/>
            </a:prstGeom>
            <a:noFill/>
            <a:ln>
              <a:noFill/>
            </a:ln>
          </p:spPr>
        </p:pic>
        <p:pic>
          <p:nvPicPr>
            <p:cNvPr id="375" name="Google Shape;375;p27"/>
            <p:cNvPicPr preferRelativeResize="0"/>
            <p:nvPr/>
          </p:nvPicPr>
          <p:blipFill>
            <a:blip r:embed="rId4">
              <a:alphaModFix/>
            </a:blip>
            <a:stretch>
              <a:fillRect/>
            </a:stretch>
          </p:blipFill>
          <p:spPr>
            <a:xfrm>
              <a:off x="389086" y="2975747"/>
              <a:ext cx="737777" cy="2705156"/>
            </a:xfrm>
            <a:prstGeom prst="rect">
              <a:avLst/>
            </a:prstGeom>
            <a:noFill/>
            <a:ln>
              <a:noFill/>
            </a:ln>
          </p:spPr>
        </p:pic>
      </p:grpSp>
      <p:grpSp>
        <p:nvGrpSpPr>
          <p:cNvPr id="376" name="Google Shape;376;p27"/>
          <p:cNvGrpSpPr/>
          <p:nvPr/>
        </p:nvGrpSpPr>
        <p:grpSpPr>
          <a:xfrm>
            <a:off x="6821200" y="2065495"/>
            <a:ext cx="2060237" cy="3213408"/>
            <a:chOff x="6821200" y="2065495"/>
            <a:chExt cx="2060237" cy="3213408"/>
          </a:xfrm>
        </p:grpSpPr>
        <p:pic>
          <p:nvPicPr>
            <p:cNvPr id="377" name="Google Shape;377;p27"/>
            <p:cNvPicPr preferRelativeResize="0"/>
            <p:nvPr/>
          </p:nvPicPr>
          <p:blipFill rotWithShape="1">
            <a:blip r:embed="rId5">
              <a:alphaModFix/>
            </a:blip>
            <a:srcRect l="777" r="777"/>
            <a:stretch/>
          </p:blipFill>
          <p:spPr>
            <a:xfrm flipH="1">
              <a:off x="6821200" y="2771600"/>
              <a:ext cx="692625" cy="2507303"/>
            </a:xfrm>
            <a:prstGeom prst="rect">
              <a:avLst/>
            </a:prstGeom>
            <a:noFill/>
            <a:ln>
              <a:noFill/>
            </a:ln>
          </p:spPr>
        </p:pic>
        <p:pic>
          <p:nvPicPr>
            <p:cNvPr id="378" name="Google Shape;378;p27"/>
            <p:cNvPicPr preferRelativeResize="0"/>
            <p:nvPr/>
          </p:nvPicPr>
          <p:blipFill>
            <a:blip r:embed="rId6">
              <a:alphaModFix/>
            </a:blip>
            <a:stretch>
              <a:fillRect/>
            </a:stretch>
          </p:blipFill>
          <p:spPr>
            <a:xfrm flipH="1">
              <a:off x="8137013" y="2065495"/>
              <a:ext cx="744424" cy="3084011"/>
            </a:xfrm>
            <a:prstGeom prst="rect">
              <a:avLst/>
            </a:prstGeom>
            <a:noFill/>
            <a:ln>
              <a:noFill/>
            </a:ln>
          </p:spPr>
        </p:pic>
        <p:pic>
          <p:nvPicPr>
            <p:cNvPr id="379" name="Google Shape;379;p27"/>
            <p:cNvPicPr preferRelativeResize="0"/>
            <p:nvPr/>
          </p:nvPicPr>
          <p:blipFill>
            <a:blip r:embed="rId7">
              <a:alphaModFix/>
            </a:blip>
            <a:stretch>
              <a:fillRect/>
            </a:stretch>
          </p:blipFill>
          <p:spPr>
            <a:xfrm>
              <a:off x="7470974" y="3220751"/>
              <a:ext cx="534925" cy="2000825"/>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36"/>
          <p:cNvSpPr txBox="1">
            <a:spLocks noGrp="1"/>
          </p:cNvSpPr>
          <p:nvPr>
            <p:ph type="title"/>
          </p:nvPr>
        </p:nvSpPr>
        <p:spPr>
          <a:xfrm>
            <a:off x="1128225" y="0"/>
            <a:ext cx="6235500" cy="58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Reader 2: </a:t>
            </a:r>
            <a:endParaRPr/>
          </a:p>
        </p:txBody>
      </p:sp>
      <p:sp>
        <p:nvSpPr>
          <p:cNvPr id="653" name="Google Shape;653;p36"/>
          <p:cNvSpPr txBox="1">
            <a:spLocks noGrp="1"/>
          </p:cNvSpPr>
          <p:nvPr>
            <p:ph type="subTitle" idx="1"/>
          </p:nvPr>
        </p:nvSpPr>
        <p:spPr>
          <a:xfrm>
            <a:off x="267350" y="584400"/>
            <a:ext cx="5283000" cy="45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t>Some of your conversations may have included things like…</a:t>
            </a:r>
            <a:endParaRPr sz="2300" b="1"/>
          </a:p>
          <a:p>
            <a:pPr marL="0" lvl="0" indent="0" algn="l" rtl="0">
              <a:spcBef>
                <a:spcPts val="0"/>
              </a:spcBef>
              <a:spcAft>
                <a:spcPts val="0"/>
              </a:spcAft>
              <a:buNone/>
            </a:pPr>
            <a:endParaRPr sz="2300" b="1">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God created us to have freedom of choice. </a:t>
            </a:r>
            <a:endParaRPr sz="2300">
              <a:solidFill>
                <a:srgbClr val="000000"/>
              </a:solidFill>
            </a:endParaRPr>
          </a:p>
          <a:p>
            <a:pPr marL="457200" lvl="0" indent="0" algn="l" rtl="0">
              <a:spcBef>
                <a:spcPts val="0"/>
              </a:spcBef>
              <a:spcAft>
                <a:spcPts val="0"/>
              </a:spcAft>
              <a:buNone/>
            </a:pP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God want us to just be who we are, and be fully ourselves.  </a:t>
            </a:r>
            <a:endParaRPr sz="2300">
              <a:solidFill>
                <a:srgbClr val="000000"/>
              </a:solidFill>
            </a:endParaRPr>
          </a:p>
          <a:p>
            <a:pPr marL="457200" lvl="0" indent="0" algn="l" rtl="0">
              <a:spcBef>
                <a:spcPts val="0"/>
              </a:spcBef>
              <a:spcAft>
                <a:spcPts val="0"/>
              </a:spcAft>
              <a:buNone/>
            </a:pP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God wants us to make room for difference. </a:t>
            </a:r>
            <a:endParaRPr sz="2300">
              <a:solidFill>
                <a:srgbClr val="000000"/>
              </a:solidFill>
            </a:endParaRPr>
          </a:p>
          <a:p>
            <a:pPr marL="0" lvl="0" indent="0" algn="l" rtl="0">
              <a:spcBef>
                <a:spcPts val="0"/>
              </a:spcBef>
              <a:spcAft>
                <a:spcPts val="0"/>
              </a:spcAft>
              <a:buNone/>
            </a:pPr>
            <a:endParaRPr sz="2300" b="1"/>
          </a:p>
          <a:p>
            <a:pPr marL="0" lvl="0" indent="0" algn="l" rtl="0">
              <a:spcBef>
                <a:spcPts val="0"/>
              </a:spcBef>
              <a:spcAft>
                <a:spcPts val="0"/>
              </a:spcAft>
              <a:buNone/>
            </a:pPr>
            <a:endParaRPr sz="2100" b="1"/>
          </a:p>
        </p:txBody>
      </p:sp>
      <p:pic>
        <p:nvPicPr>
          <p:cNvPr id="654" name="Google Shape;654;p36"/>
          <p:cNvPicPr preferRelativeResize="0">
            <a:picLocks noGrp="1"/>
          </p:cNvPicPr>
          <p:nvPr>
            <p:ph type="pic" idx="2"/>
          </p:nvPr>
        </p:nvPicPr>
        <p:blipFill rotWithShape="1">
          <a:blip r:embed="rId3">
            <a:alphaModFix/>
          </a:blip>
          <a:srcRect l="20664" r="20664"/>
          <a:stretch/>
        </p:blipFill>
        <p:spPr>
          <a:xfrm>
            <a:off x="5660521" y="866300"/>
            <a:ext cx="3025200" cy="3939600"/>
          </a:xfrm>
          <a:prstGeom prst="roundRect">
            <a:avLst>
              <a:gd name="adj" fmla="val 16667"/>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sp>
        <p:nvSpPr>
          <p:cNvPr id="659" name="Google Shape;659;p37"/>
          <p:cNvSpPr txBox="1">
            <a:spLocks noGrp="1"/>
          </p:cNvSpPr>
          <p:nvPr>
            <p:ph type="title"/>
          </p:nvPr>
        </p:nvSpPr>
        <p:spPr>
          <a:xfrm>
            <a:off x="1128225" y="0"/>
            <a:ext cx="6235500" cy="58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Reader 3: </a:t>
            </a:r>
            <a:endParaRPr/>
          </a:p>
        </p:txBody>
      </p:sp>
      <p:sp>
        <p:nvSpPr>
          <p:cNvPr id="660" name="Google Shape;660;p37"/>
          <p:cNvSpPr txBox="1">
            <a:spLocks noGrp="1"/>
          </p:cNvSpPr>
          <p:nvPr>
            <p:ph type="subTitle" idx="1"/>
          </p:nvPr>
        </p:nvSpPr>
        <p:spPr>
          <a:xfrm>
            <a:off x="884125" y="584400"/>
            <a:ext cx="4666200" cy="45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t>In the Catholic tradition, we always look to the model of Jesus to guide us in our thinking. </a:t>
            </a:r>
            <a:endParaRPr sz="2300" b="1"/>
          </a:p>
          <a:p>
            <a:pPr marL="0" lvl="0" indent="0" algn="l" rtl="0">
              <a:spcBef>
                <a:spcPts val="0"/>
              </a:spcBef>
              <a:spcAft>
                <a:spcPts val="0"/>
              </a:spcAft>
              <a:buNone/>
            </a:pPr>
            <a:endParaRPr sz="2300" b="1"/>
          </a:p>
          <a:p>
            <a:pPr marL="0" lvl="0" indent="0" algn="l" rtl="0">
              <a:spcBef>
                <a:spcPts val="0"/>
              </a:spcBef>
              <a:spcAft>
                <a:spcPts val="0"/>
              </a:spcAft>
              <a:buNone/>
            </a:pPr>
            <a:r>
              <a:rPr lang="en" sz="2300" b="1"/>
              <a:t>Jesus said….</a:t>
            </a:r>
            <a:endParaRPr sz="2300" b="1"/>
          </a:p>
          <a:p>
            <a:pPr marL="0" lvl="0" indent="0" algn="l" rtl="0">
              <a:spcBef>
                <a:spcPts val="0"/>
              </a:spcBef>
              <a:spcAft>
                <a:spcPts val="0"/>
              </a:spcAft>
              <a:buNone/>
            </a:pPr>
            <a:endParaRPr sz="2300" b="1"/>
          </a:p>
          <a:p>
            <a:pPr marL="0" lvl="0" indent="0" algn="l" rtl="0">
              <a:spcBef>
                <a:spcPts val="0"/>
              </a:spcBef>
              <a:spcAft>
                <a:spcPts val="0"/>
              </a:spcAft>
              <a:buNone/>
            </a:pPr>
            <a:r>
              <a:rPr lang="en" sz="2300" b="1"/>
              <a:t> “There are many rooms in my Father's house. I wouldn't tell you this, unless it was true. I am going there to prepare a place for each of you.” (John 14:2).</a:t>
            </a:r>
            <a:endParaRPr sz="2100" b="1"/>
          </a:p>
        </p:txBody>
      </p:sp>
      <p:pic>
        <p:nvPicPr>
          <p:cNvPr id="661" name="Google Shape;661;p37"/>
          <p:cNvPicPr preferRelativeResize="0">
            <a:picLocks noGrp="1"/>
          </p:cNvPicPr>
          <p:nvPr>
            <p:ph type="pic" idx="2"/>
          </p:nvPr>
        </p:nvPicPr>
        <p:blipFill rotWithShape="1">
          <a:blip r:embed="rId3">
            <a:alphaModFix/>
          </a:blip>
          <a:srcRect l="20664" r="20664"/>
          <a:stretch/>
        </p:blipFill>
        <p:spPr>
          <a:xfrm>
            <a:off x="5660521" y="866300"/>
            <a:ext cx="3025200" cy="3939600"/>
          </a:xfrm>
          <a:prstGeom prst="roundRect">
            <a:avLst>
              <a:gd name="adj" fmla="val 16667"/>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Google Shape;666;p38"/>
          <p:cNvSpPr txBox="1">
            <a:spLocks noGrp="1"/>
          </p:cNvSpPr>
          <p:nvPr>
            <p:ph type="title"/>
          </p:nvPr>
        </p:nvSpPr>
        <p:spPr>
          <a:xfrm>
            <a:off x="1128225" y="0"/>
            <a:ext cx="6235500" cy="58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Reader 4: </a:t>
            </a:r>
            <a:endParaRPr/>
          </a:p>
        </p:txBody>
      </p:sp>
      <p:sp>
        <p:nvSpPr>
          <p:cNvPr id="667" name="Google Shape;667;p38"/>
          <p:cNvSpPr txBox="1">
            <a:spLocks noGrp="1"/>
          </p:cNvSpPr>
          <p:nvPr>
            <p:ph type="subTitle" idx="1"/>
          </p:nvPr>
        </p:nvSpPr>
        <p:spPr>
          <a:xfrm>
            <a:off x="884125" y="866300"/>
            <a:ext cx="4299900" cy="3521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t>This does not mean that God’s house literally is like a mansion.</a:t>
            </a:r>
            <a:endParaRPr sz="2300" b="1"/>
          </a:p>
          <a:p>
            <a:pPr marL="0" lvl="0" indent="0" algn="l" rtl="0">
              <a:spcBef>
                <a:spcPts val="0"/>
              </a:spcBef>
              <a:spcAft>
                <a:spcPts val="0"/>
              </a:spcAft>
              <a:buNone/>
            </a:pPr>
            <a:endParaRPr sz="2300" b="1"/>
          </a:p>
          <a:p>
            <a:pPr marL="0" lvl="0" indent="0" algn="l" rtl="0">
              <a:spcBef>
                <a:spcPts val="0"/>
              </a:spcBef>
              <a:spcAft>
                <a:spcPts val="0"/>
              </a:spcAft>
              <a:buNone/>
            </a:pPr>
            <a:r>
              <a:rPr lang="en" sz="2300" b="1"/>
              <a:t>To take the bible seriously, we must not interpret it literally. </a:t>
            </a:r>
            <a:endParaRPr sz="2300" b="1"/>
          </a:p>
          <a:p>
            <a:pPr marL="0" lvl="0" indent="0" algn="l" rtl="0">
              <a:spcBef>
                <a:spcPts val="0"/>
              </a:spcBef>
              <a:spcAft>
                <a:spcPts val="0"/>
              </a:spcAft>
              <a:buNone/>
            </a:pPr>
            <a:endParaRPr sz="2300" b="1"/>
          </a:p>
          <a:p>
            <a:pPr marL="0" lvl="0" indent="0" algn="l" rtl="0">
              <a:spcBef>
                <a:spcPts val="0"/>
              </a:spcBef>
              <a:spcAft>
                <a:spcPts val="0"/>
              </a:spcAft>
              <a:buNone/>
            </a:pPr>
            <a:r>
              <a:rPr lang="en" sz="2300" b="1"/>
              <a:t>So what do you think Jesus meant?  </a:t>
            </a:r>
            <a:endParaRPr sz="2300" b="1"/>
          </a:p>
          <a:p>
            <a:pPr marL="0" lvl="0" indent="0" algn="l" rtl="0">
              <a:spcBef>
                <a:spcPts val="0"/>
              </a:spcBef>
              <a:spcAft>
                <a:spcPts val="0"/>
              </a:spcAft>
              <a:buNone/>
            </a:pPr>
            <a:endParaRPr sz="2300" b="1"/>
          </a:p>
          <a:p>
            <a:pPr marL="0" lvl="0" indent="0" algn="l" rtl="0">
              <a:spcBef>
                <a:spcPts val="0"/>
              </a:spcBef>
              <a:spcAft>
                <a:spcPts val="0"/>
              </a:spcAft>
              <a:buNone/>
            </a:pPr>
            <a:endParaRPr sz="2300" b="1"/>
          </a:p>
          <a:p>
            <a:pPr marL="0" lvl="0" indent="0" algn="l" rtl="0">
              <a:spcBef>
                <a:spcPts val="0"/>
              </a:spcBef>
              <a:spcAft>
                <a:spcPts val="0"/>
              </a:spcAft>
              <a:buNone/>
            </a:pPr>
            <a:endParaRPr sz="2300" b="1"/>
          </a:p>
          <a:p>
            <a:pPr marL="0" lvl="0" indent="0" algn="l" rtl="0">
              <a:spcBef>
                <a:spcPts val="0"/>
              </a:spcBef>
              <a:spcAft>
                <a:spcPts val="0"/>
              </a:spcAft>
              <a:buNone/>
            </a:pPr>
            <a:r>
              <a:rPr lang="en" sz="2300" b="1"/>
              <a:t>No, that is not what it means at all. </a:t>
            </a:r>
            <a:endParaRPr sz="2300" b="1"/>
          </a:p>
        </p:txBody>
      </p:sp>
      <p:sp>
        <p:nvSpPr>
          <p:cNvPr id="668" name="Google Shape;668;p38"/>
          <p:cNvSpPr/>
          <p:nvPr/>
        </p:nvSpPr>
        <p:spPr>
          <a:xfrm>
            <a:off x="5777000" y="584400"/>
            <a:ext cx="2592000" cy="1848300"/>
          </a:xfrm>
          <a:prstGeom prst="wedgeRoundRectCallout">
            <a:avLst>
              <a:gd name="adj1" fmla="val -20833"/>
              <a:gd name="adj2" fmla="val 62500"/>
              <a:gd name="adj3" fmla="val 0"/>
            </a:avLst>
          </a:prstGeom>
          <a:solidFill>
            <a:srgbClr val="B4A7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a:solidFill>
                  <a:schemeClr val="dk1"/>
                </a:solidFill>
                <a:latin typeface="Assistant"/>
                <a:ea typeface="Assistant"/>
                <a:cs typeface="Assistant"/>
                <a:sym typeface="Assistant"/>
              </a:rPr>
              <a:t>Teacher  - ask the students to give their ideas of what they think this bible quote means.</a:t>
            </a:r>
            <a:endParaRPr sz="1800" b="1">
              <a:solidFill>
                <a:schemeClr val="dk1"/>
              </a:solidFill>
              <a:latin typeface="Assistant"/>
              <a:ea typeface="Assistant"/>
              <a:cs typeface="Assistant"/>
              <a:sym typeface="Assistant"/>
            </a:endParaRPr>
          </a:p>
        </p:txBody>
      </p:sp>
      <p:sp>
        <p:nvSpPr>
          <p:cNvPr id="669" name="Google Shape;669;p38"/>
          <p:cNvSpPr txBox="1"/>
          <p:nvPr/>
        </p:nvSpPr>
        <p:spPr>
          <a:xfrm>
            <a:off x="5184025" y="2609525"/>
            <a:ext cx="3960000" cy="2574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2300" b="1">
                <a:solidFill>
                  <a:schemeClr val="dk1"/>
                </a:solidFill>
                <a:latin typeface="Assistant"/>
                <a:ea typeface="Assistant"/>
                <a:cs typeface="Assistant"/>
                <a:sym typeface="Assistant"/>
              </a:rPr>
              <a:t>“There are many rooms in my Father's house. I wouldn't tell you this, unless it was true. I am going there to prepare a place for each of you.” (John 14:2).</a:t>
            </a:r>
            <a:endParaRPr sz="2100" b="1">
              <a:solidFill>
                <a:schemeClr val="dk1"/>
              </a:solidFill>
              <a:latin typeface="Assistant"/>
              <a:ea typeface="Assistant"/>
              <a:cs typeface="Assistant"/>
              <a:sym typeface="Assistan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Google Shape;674;p39"/>
          <p:cNvSpPr txBox="1">
            <a:spLocks noGrp="1"/>
          </p:cNvSpPr>
          <p:nvPr>
            <p:ph type="title"/>
          </p:nvPr>
        </p:nvSpPr>
        <p:spPr>
          <a:xfrm>
            <a:off x="1128225" y="0"/>
            <a:ext cx="6235500" cy="58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Reader 1: </a:t>
            </a:r>
            <a:endParaRPr/>
          </a:p>
        </p:txBody>
      </p:sp>
      <p:sp>
        <p:nvSpPr>
          <p:cNvPr id="675" name="Google Shape;675;p39"/>
          <p:cNvSpPr txBox="1">
            <a:spLocks noGrp="1"/>
          </p:cNvSpPr>
          <p:nvPr>
            <p:ph type="subTitle" idx="1"/>
          </p:nvPr>
        </p:nvSpPr>
        <p:spPr>
          <a:xfrm>
            <a:off x="267350" y="584400"/>
            <a:ext cx="5283000" cy="455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t>Some of your conversations may have included things like…</a:t>
            </a:r>
            <a:endParaRPr sz="2300" b="1"/>
          </a:p>
          <a:p>
            <a:pPr marL="0" lvl="0" indent="0" algn="l" rtl="0">
              <a:spcBef>
                <a:spcPts val="0"/>
              </a:spcBef>
              <a:spcAft>
                <a:spcPts val="0"/>
              </a:spcAft>
              <a:buNone/>
            </a:pPr>
            <a:endParaRPr sz="2300" b="1">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Jesus is telling us that there is room for everyone in God’s house</a:t>
            </a:r>
            <a:endParaRPr sz="2300">
              <a:solidFill>
                <a:srgbClr val="000000"/>
              </a:solidFill>
            </a:endParaRPr>
          </a:p>
          <a:p>
            <a:pPr marL="457200" lvl="0" indent="0" algn="l" rtl="0">
              <a:spcBef>
                <a:spcPts val="0"/>
              </a:spcBef>
              <a:spcAft>
                <a:spcPts val="0"/>
              </a:spcAft>
              <a:buNone/>
            </a:pPr>
            <a:endParaRPr sz="2300">
              <a:solidFill>
                <a:srgbClr val="000000"/>
              </a:solidFill>
            </a:endParaRPr>
          </a:p>
          <a:p>
            <a:pPr marL="457200" lvl="0" indent="-374650" algn="l" rtl="0">
              <a:spcBef>
                <a:spcPts val="0"/>
              </a:spcBef>
              <a:spcAft>
                <a:spcPts val="0"/>
              </a:spcAft>
              <a:buClr>
                <a:srgbClr val="000000"/>
              </a:buClr>
              <a:buSzPts val="2300"/>
              <a:buChar char="●"/>
            </a:pPr>
            <a:r>
              <a:rPr lang="en" sz="2300">
                <a:solidFill>
                  <a:srgbClr val="000000"/>
                </a:solidFill>
              </a:rPr>
              <a:t>No-one is excluded from God’s love</a:t>
            </a:r>
            <a:endParaRPr sz="2300">
              <a:solidFill>
                <a:srgbClr val="000000"/>
              </a:solidFill>
            </a:endParaRPr>
          </a:p>
          <a:p>
            <a:pPr marL="457200" lvl="0" indent="0" algn="l" rtl="0">
              <a:spcBef>
                <a:spcPts val="0"/>
              </a:spcBef>
              <a:spcAft>
                <a:spcPts val="0"/>
              </a:spcAft>
              <a:buNone/>
            </a:pPr>
            <a:endParaRPr sz="2300">
              <a:solidFill>
                <a:srgbClr val="000000"/>
              </a:solidFill>
            </a:endParaRPr>
          </a:p>
          <a:p>
            <a:pPr marL="0" lvl="0" indent="0" algn="l" rtl="0">
              <a:spcBef>
                <a:spcPts val="0"/>
              </a:spcBef>
              <a:spcAft>
                <a:spcPts val="0"/>
              </a:spcAft>
              <a:buNone/>
            </a:pPr>
            <a:endParaRPr sz="2300" b="1"/>
          </a:p>
          <a:p>
            <a:pPr marL="0" lvl="0" indent="0" algn="l" rtl="0">
              <a:spcBef>
                <a:spcPts val="0"/>
              </a:spcBef>
              <a:spcAft>
                <a:spcPts val="0"/>
              </a:spcAft>
              <a:buNone/>
            </a:pPr>
            <a:endParaRPr sz="2100" b="1"/>
          </a:p>
        </p:txBody>
      </p:sp>
      <p:pic>
        <p:nvPicPr>
          <p:cNvPr id="676" name="Google Shape;676;p39"/>
          <p:cNvPicPr preferRelativeResize="0">
            <a:picLocks noGrp="1"/>
          </p:cNvPicPr>
          <p:nvPr>
            <p:ph type="pic" idx="2"/>
          </p:nvPr>
        </p:nvPicPr>
        <p:blipFill rotWithShape="1">
          <a:blip r:embed="rId3">
            <a:alphaModFix/>
          </a:blip>
          <a:srcRect l="20664" r="20664"/>
          <a:stretch/>
        </p:blipFill>
        <p:spPr>
          <a:xfrm>
            <a:off x="5660521" y="866300"/>
            <a:ext cx="3025200" cy="3939600"/>
          </a:xfrm>
          <a:prstGeom prst="roundRect">
            <a:avLst>
              <a:gd name="adj" fmla="val 16667"/>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40"/>
          <p:cNvSpPr txBox="1">
            <a:spLocks noGrp="1"/>
          </p:cNvSpPr>
          <p:nvPr>
            <p:ph type="title"/>
          </p:nvPr>
        </p:nvSpPr>
        <p:spPr>
          <a:xfrm>
            <a:off x="842725" y="1510975"/>
            <a:ext cx="7357800" cy="2528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a:latin typeface="Assistant"/>
                <a:ea typeface="Assistant"/>
                <a:cs typeface="Assistant"/>
                <a:sym typeface="Assistant"/>
              </a:rPr>
              <a:t>On the next slide, we will listen to a Priest and a lay person from a Catholic University in America talk about the importance of diversity and inclusion.</a:t>
            </a:r>
            <a:endParaRPr sz="2700">
              <a:latin typeface="Assistant"/>
              <a:ea typeface="Assistant"/>
              <a:cs typeface="Assistant"/>
              <a:sym typeface="Assistant"/>
            </a:endParaRPr>
          </a:p>
          <a:p>
            <a:pPr marL="0" lvl="0" indent="0" algn="l" rtl="0">
              <a:spcBef>
                <a:spcPts val="0"/>
              </a:spcBef>
              <a:spcAft>
                <a:spcPts val="0"/>
              </a:spcAft>
              <a:buNone/>
            </a:pPr>
            <a:endParaRPr sz="2700">
              <a:latin typeface="Assistant"/>
              <a:ea typeface="Assistant"/>
              <a:cs typeface="Assistant"/>
              <a:sym typeface="Assistant"/>
            </a:endParaRPr>
          </a:p>
          <a:p>
            <a:pPr marL="0" lvl="0" indent="0" algn="l" rtl="0">
              <a:spcBef>
                <a:spcPts val="0"/>
              </a:spcBef>
              <a:spcAft>
                <a:spcPts val="0"/>
              </a:spcAft>
              <a:buNone/>
            </a:pPr>
            <a:r>
              <a:rPr lang="en" sz="2700">
                <a:latin typeface="Assistant"/>
                <a:ea typeface="Assistant"/>
                <a:cs typeface="Assistant"/>
                <a:sym typeface="Assistant"/>
              </a:rPr>
              <a:t>The messages they are talking about are just as relevant for a school as they are a university! </a:t>
            </a:r>
            <a:endParaRPr sz="2700">
              <a:latin typeface="Assistant"/>
              <a:ea typeface="Assistant"/>
              <a:cs typeface="Assistant"/>
              <a:sym typeface="Assistant"/>
            </a:endParaRPr>
          </a:p>
        </p:txBody>
      </p:sp>
      <p:sp>
        <p:nvSpPr>
          <p:cNvPr id="682" name="Google Shape;682;p40"/>
          <p:cNvSpPr txBox="1"/>
          <p:nvPr/>
        </p:nvSpPr>
        <p:spPr>
          <a:xfrm>
            <a:off x="1592450" y="67997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Assistant ExtraBold"/>
                <a:ea typeface="Assistant ExtraBold"/>
                <a:cs typeface="Assistant ExtraBold"/>
                <a:sym typeface="Assistant ExtraBold"/>
              </a:rPr>
              <a:t>Reader 2: </a:t>
            </a:r>
            <a:endParaRPr sz="3000">
              <a:solidFill>
                <a:schemeClr val="dk1"/>
              </a:solidFill>
              <a:latin typeface="Assistant ExtraBold"/>
              <a:ea typeface="Assistant ExtraBold"/>
              <a:cs typeface="Assistant ExtraBold"/>
              <a:sym typeface="Assistant Extra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4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100"/>
              <a:t>Diversity, Equity and Inclusion Video - stops at 1 min 56 sec</a:t>
            </a:r>
            <a:endParaRPr sz="2100"/>
          </a:p>
        </p:txBody>
      </p:sp>
      <p:pic>
        <p:nvPicPr>
          <p:cNvPr id="688" name="Google Shape;688;p41" descr="Diversity, equity, and inclusion are an essential part to our educational mission as a Catholic and Marianist University. Greater diversity strengthens the learning environment, making it richer and giving greater intellectual value to all within it." title="Diversity, Equity and Inclusion from a Catholic and Marianist Perspective">
            <a:hlinkClick r:id="rId3"/>
          </p:cNvPr>
          <p:cNvPicPr preferRelativeResize="0"/>
          <p:nvPr/>
        </p:nvPicPr>
        <p:blipFill>
          <a:blip r:embed="rId4">
            <a:alphaModFix/>
          </a:blip>
          <a:stretch>
            <a:fillRect/>
          </a:stretch>
        </p:blipFill>
        <p:spPr>
          <a:xfrm>
            <a:off x="1442838" y="1151450"/>
            <a:ext cx="6258325" cy="3520300"/>
          </a:xfrm>
          <a:prstGeom prst="rect">
            <a:avLst/>
          </a:prstGeom>
          <a:noFill/>
          <a:ln>
            <a:noFill/>
          </a:ln>
        </p:spPr>
      </p:pic>
      <p:sp>
        <p:nvSpPr>
          <p:cNvPr id="689" name="Google Shape;689;p41"/>
          <p:cNvSpPr txBox="1"/>
          <p:nvPr/>
        </p:nvSpPr>
        <p:spPr>
          <a:xfrm>
            <a:off x="136950" y="4849300"/>
            <a:ext cx="2825400" cy="25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a:solidFill>
                  <a:schemeClr val="dk1"/>
                </a:solidFill>
                <a:latin typeface="Assistant"/>
                <a:ea typeface="Assistant"/>
                <a:cs typeface="Assistant"/>
                <a:sym typeface="Assistant"/>
              </a:rPr>
              <a:t>https://www.youtube.com/watch?v=2TmLKaOAtu8&amp;t=1s</a:t>
            </a:r>
            <a:endParaRPr sz="600">
              <a:solidFill>
                <a:schemeClr val="dk1"/>
              </a:solidFill>
              <a:latin typeface="Assistant"/>
              <a:ea typeface="Assistant"/>
              <a:cs typeface="Assistant"/>
              <a:sym typeface="Assistan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8"/>
                                        </p:tgtEl>
                                        <p:attrNameLst>
                                          <p:attrName>style.visibility</p:attrName>
                                        </p:attrNameLst>
                                      </p:cBhvr>
                                      <p:to>
                                        <p:strVal val="visible"/>
                                      </p:to>
                                    </p:set>
                                    <p:animEffect transition="in" filter="fade">
                                      <p:cBhvr>
                                        <p:cTn id="7" dur="1000"/>
                                        <p:tgtEl>
                                          <p:spTgt spid="6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93"/>
        <p:cNvGrpSpPr/>
        <p:nvPr/>
      </p:nvGrpSpPr>
      <p:grpSpPr>
        <a:xfrm>
          <a:off x="0" y="0"/>
          <a:ext cx="0" cy="0"/>
          <a:chOff x="0" y="0"/>
          <a:chExt cx="0" cy="0"/>
        </a:xfrm>
      </p:grpSpPr>
      <p:sp>
        <p:nvSpPr>
          <p:cNvPr id="694" name="Google Shape;694;p42"/>
          <p:cNvSpPr txBox="1">
            <a:spLocks noGrp="1"/>
          </p:cNvSpPr>
          <p:nvPr>
            <p:ph type="title"/>
          </p:nvPr>
        </p:nvSpPr>
        <p:spPr>
          <a:xfrm>
            <a:off x="1749475" y="953125"/>
            <a:ext cx="6100500" cy="345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dirty="0">
                <a:latin typeface="Assistant"/>
                <a:ea typeface="Assistant"/>
                <a:cs typeface="Assistant"/>
                <a:sym typeface="Assistant"/>
              </a:rPr>
              <a:t>So, in our College, as a college striving to follow in the footsteps of Jesus, we must aim to respect the dignity of every person in our school. </a:t>
            </a:r>
            <a:endParaRPr sz="2700" dirty="0">
              <a:latin typeface="Assistant"/>
              <a:ea typeface="Assistant"/>
              <a:cs typeface="Assistant"/>
              <a:sym typeface="Assistant"/>
            </a:endParaRPr>
          </a:p>
          <a:p>
            <a:pPr marL="0" lvl="0" indent="0" algn="l" rtl="0">
              <a:spcBef>
                <a:spcPts val="0"/>
              </a:spcBef>
              <a:spcAft>
                <a:spcPts val="0"/>
              </a:spcAft>
              <a:buNone/>
            </a:pPr>
            <a:endParaRPr sz="2700" dirty="0">
              <a:latin typeface="Assistant"/>
              <a:ea typeface="Assistant"/>
              <a:cs typeface="Assistant"/>
              <a:sym typeface="Assistant"/>
            </a:endParaRPr>
          </a:p>
          <a:p>
            <a:pPr marL="0" lvl="0" indent="0" algn="l" rtl="0">
              <a:spcBef>
                <a:spcPts val="0"/>
              </a:spcBef>
              <a:spcAft>
                <a:spcPts val="0"/>
              </a:spcAft>
              <a:buNone/>
            </a:pPr>
            <a:r>
              <a:rPr lang="en" sz="2700" dirty="0">
                <a:latin typeface="Assistant"/>
                <a:ea typeface="Assistant"/>
                <a:cs typeface="Assistant"/>
                <a:sym typeface="Assistant"/>
              </a:rPr>
              <a:t>We must say ‘NO’ to all forms of discrimination that causes suffering or harm to any other person. </a:t>
            </a:r>
            <a:endParaRPr sz="2700" dirty="0">
              <a:latin typeface="Assistant"/>
              <a:ea typeface="Assistant"/>
              <a:cs typeface="Assistant"/>
              <a:sym typeface="Assistant"/>
            </a:endParaRPr>
          </a:p>
        </p:txBody>
      </p:sp>
      <p:grpSp>
        <p:nvGrpSpPr>
          <p:cNvPr id="695" name="Google Shape;695;p42"/>
          <p:cNvGrpSpPr/>
          <p:nvPr/>
        </p:nvGrpSpPr>
        <p:grpSpPr>
          <a:xfrm>
            <a:off x="8060974" y="1510968"/>
            <a:ext cx="1496563" cy="4182972"/>
            <a:chOff x="115862" y="1497931"/>
            <a:chExt cx="1496563" cy="4182972"/>
          </a:xfrm>
        </p:grpSpPr>
        <p:grpSp>
          <p:nvGrpSpPr>
            <p:cNvPr id="696" name="Google Shape;696;p42"/>
            <p:cNvGrpSpPr/>
            <p:nvPr/>
          </p:nvGrpSpPr>
          <p:grpSpPr>
            <a:xfrm flipH="1">
              <a:off x="115862" y="1497931"/>
              <a:ext cx="1144328" cy="3928771"/>
              <a:chOff x="7782840" y="1084680"/>
              <a:chExt cx="1264730" cy="4342143"/>
            </a:xfrm>
          </p:grpSpPr>
          <p:sp>
            <p:nvSpPr>
              <p:cNvPr id="697" name="Google Shape;697;p42"/>
              <p:cNvSpPr/>
              <p:nvPr/>
            </p:nvSpPr>
            <p:spPr>
              <a:xfrm>
                <a:off x="7782840" y="1084680"/>
                <a:ext cx="1264730" cy="4342143"/>
              </a:xfrm>
              <a:custGeom>
                <a:avLst/>
                <a:gdLst/>
                <a:ahLst/>
                <a:cxnLst/>
                <a:rect l="l" t="t" r="r" b="b"/>
                <a:pathLst>
                  <a:path w="1264730" h="4342143" extrusionOk="0">
                    <a:moveTo>
                      <a:pt x="1229049" y="4341600"/>
                    </a:moveTo>
                    <a:cubicBezTo>
                      <a:pt x="1231401" y="4306215"/>
                      <a:pt x="1230458" y="4270801"/>
                      <a:pt x="1227868" y="4235539"/>
                    </a:cubicBezTo>
                    <a:cubicBezTo>
                      <a:pt x="1223562" y="4176874"/>
                      <a:pt x="1220867" y="4118143"/>
                      <a:pt x="1219162" y="4059384"/>
                    </a:cubicBezTo>
                    <a:cubicBezTo>
                      <a:pt x="1217181" y="3991099"/>
                      <a:pt x="1212208" y="3923033"/>
                      <a:pt x="1208065" y="3854882"/>
                    </a:cubicBezTo>
                    <a:cubicBezTo>
                      <a:pt x="1204608" y="3798027"/>
                      <a:pt x="1206170" y="3741277"/>
                      <a:pt x="1212218" y="3684461"/>
                    </a:cubicBezTo>
                    <a:cubicBezTo>
                      <a:pt x="1220914" y="3602774"/>
                      <a:pt x="1229401" y="3520954"/>
                      <a:pt x="1225201" y="3438515"/>
                    </a:cubicBezTo>
                    <a:cubicBezTo>
                      <a:pt x="1222105" y="3377851"/>
                      <a:pt x="1214313" y="3317691"/>
                      <a:pt x="1206313" y="3257550"/>
                    </a:cubicBezTo>
                    <a:cubicBezTo>
                      <a:pt x="1198150" y="3196190"/>
                      <a:pt x="1189758" y="3134849"/>
                      <a:pt x="1181100" y="3073555"/>
                    </a:cubicBezTo>
                    <a:cubicBezTo>
                      <a:pt x="1167031" y="2973991"/>
                      <a:pt x="1146191" y="2875759"/>
                      <a:pt x="1121740" y="2778280"/>
                    </a:cubicBezTo>
                    <a:cubicBezTo>
                      <a:pt x="1113739" y="2746391"/>
                      <a:pt x="1107100" y="2714254"/>
                      <a:pt x="1101338" y="2681897"/>
                    </a:cubicBezTo>
                    <a:cubicBezTo>
                      <a:pt x="1096756" y="2656179"/>
                      <a:pt x="1095356" y="2630129"/>
                      <a:pt x="1098004" y="2604421"/>
                    </a:cubicBezTo>
                    <a:cubicBezTo>
                      <a:pt x="1102281" y="2562968"/>
                      <a:pt x="1096089" y="2522382"/>
                      <a:pt x="1091231" y="2481663"/>
                    </a:cubicBezTo>
                    <a:cubicBezTo>
                      <a:pt x="1079849" y="2386184"/>
                      <a:pt x="1057904" y="2292658"/>
                      <a:pt x="1039044" y="2198513"/>
                    </a:cubicBezTo>
                    <a:cubicBezTo>
                      <a:pt x="1022909" y="2117960"/>
                      <a:pt x="1001697" y="2038569"/>
                      <a:pt x="986571" y="1957835"/>
                    </a:cubicBezTo>
                    <a:cubicBezTo>
                      <a:pt x="982018" y="1933546"/>
                      <a:pt x="974083" y="1910191"/>
                      <a:pt x="964016" y="1887598"/>
                    </a:cubicBezTo>
                    <a:cubicBezTo>
                      <a:pt x="958872" y="1876044"/>
                      <a:pt x="952576" y="1865262"/>
                      <a:pt x="944308" y="1855813"/>
                    </a:cubicBezTo>
                    <a:cubicBezTo>
                      <a:pt x="938260" y="1856584"/>
                      <a:pt x="939794" y="1872129"/>
                      <a:pt x="929469" y="1861918"/>
                    </a:cubicBezTo>
                    <a:cubicBezTo>
                      <a:pt x="924258" y="1856765"/>
                      <a:pt x="917210" y="1862014"/>
                      <a:pt x="911657" y="1863928"/>
                    </a:cubicBezTo>
                    <a:cubicBezTo>
                      <a:pt x="867356" y="1879225"/>
                      <a:pt x="821846" y="1889617"/>
                      <a:pt x="775963" y="1898685"/>
                    </a:cubicBezTo>
                    <a:cubicBezTo>
                      <a:pt x="708936" y="1911934"/>
                      <a:pt x="641547" y="1921869"/>
                      <a:pt x="573090" y="1923688"/>
                    </a:cubicBezTo>
                    <a:cubicBezTo>
                      <a:pt x="521780" y="1925050"/>
                      <a:pt x="472612" y="1915192"/>
                      <a:pt x="424748" y="1897494"/>
                    </a:cubicBezTo>
                    <a:cubicBezTo>
                      <a:pt x="422376" y="1896618"/>
                      <a:pt x="420053" y="1895599"/>
                      <a:pt x="417643" y="1894865"/>
                    </a:cubicBezTo>
                    <a:cubicBezTo>
                      <a:pt x="406289" y="1891436"/>
                      <a:pt x="395649" y="1885769"/>
                      <a:pt x="383781" y="1883902"/>
                    </a:cubicBezTo>
                    <a:cubicBezTo>
                      <a:pt x="374713" y="1896685"/>
                      <a:pt x="361988" y="1906762"/>
                      <a:pt x="355644" y="1921564"/>
                    </a:cubicBezTo>
                    <a:cubicBezTo>
                      <a:pt x="347091" y="1941519"/>
                      <a:pt x="343890" y="1962798"/>
                      <a:pt x="340576" y="1984019"/>
                    </a:cubicBezTo>
                    <a:cubicBezTo>
                      <a:pt x="335994" y="2013356"/>
                      <a:pt x="335375" y="2043160"/>
                      <a:pt x="330117" y="2072440"/>
                    </a:cubicBezTo>
                    <a:cubicBezTo>
                      <a:pt x="326974" y="2089994"/>
                      <a:pt x="322345" y="2107035"/>
                      <a:pt x="314487" y="2122970"/>
                    </a:cubicBezTo>
                    <a:cubicBezTo>
                      <a:pt x="295504" y="2161470"/>
                      <a:pt x="285988" y="2202551"/>
                      <a:pt x="280616" y="2244747"/>
                    </a:cubicBezTo>
                    <a:cubicBezTo>
                      <a:pt x="278206" y="2263683"/>
                      <a:pt x="273920" y="2282123"/>
                      <a:pt x="267538" y="2299973"/>
                    </a:cubicBezTo>
                    <a:cubicBezTo>
                      <a:pt x="250908" y="2346493"/>
                      <a:pt x="238706" y="2394080"/>
                      <a:pt x="229210" y="2442562"/>
                    </a:cubicBezTo>
                    <a:cubicBezTo>
                      <a:pt x="221075" y="2484101"/>
                      <a:pt x="209778" y="2524963"/>
                      <a:pt x="193300" y="2564149"/>
                    </a:cubicBezTo>
                    <a:cubicBezTo>
                      <a:pt x="174174" y="2609621"/>
                      <a:pt x="167497" y="2657942"/>
                      <a:pt x="162858" y="2706357"/>
                    </a:cubicBezTo>
                    <a:cubicBezTo>
                      <a:pt x="152914" y="2810170"/>
                      <a:pt x="144389" y="2914117"/>
                      <a:pt x="135369" y="3018006"/>
                    </a:cubicBezTo>
                    <a:cubicBezTo>
                      <a:pt x="129902" y="3080976"/>
                      <a:pt x="122729" y="3143755"/>
                      <a:pt x="115433" y="3206534"/>
                    </a:cubicBezTo>
                    <a:cubicBezTo>
                      <a:pt x="111566" y="3239795"/>
                      <a:pt x="108509" y="3273200"/>
                      <a:pt x="106566" y="3306623"/>
                    </a:cubicBezTo>
                    <a:cubicBezTo>
                      <a:pt x="103451" y="3360344"/>
                      <a:pt x="93697" y="3413265"/>
                      <a:pt x="88849" y="3466757"/>
                    </a:cubicBezTo>
                    <a:cubicBezTo>
                      <a:pt x="86335" y="3494456"/>
                      <a:pt x="83468" y="3522126"/>
                      <a:pt x="81353" y="3549853"/>
                    </a:cubicBezTo>
                    <a:cubicBezTo>
                      <a:pt x="78219" y="3590973"/>
                      <a:pt x="68761" y="3630978"/>
                      <a:pt x="60646" y="3671211"/>
                    </a:cubicBezTo>
                    <a:cubicBezTo>
                      <a:pt x="49863" y="3724647"/>
                      <a:pt x="45568" y="3778825"/>
                      <a:pt x="41948" y="3833041"/>
                    </a:cubicBezTo>
                    <a:cubicBezTo>
                      <a:pt x="39414" y="3870950"/>
                      <a:pt x="32471" y="3908269"/>
                      <a:pt x="28537" y="3945969"/>
                    </a:cubicBezTo>
                    <a:cubicBezTo>
                      <a:pt x="21384" y="4014597"/>
                      <a:pt x="19260" y="4083187"/>
                      <a:pt x="24155" y="4152243"/>
                    </a:cubicBezTo>
                    <a:cubicBezTo>
                      <a:pt x="27908" y="4205154"/>
                      <a:pt x="26251" y="4258409"/>
                      <a:pt x="22927" y="4311472"/>
                    </a:cubicBezTo>
                    <a:cubicBezTo>
                      <a:pt x="22298" y="4321474"/>
                      <a:pt x="19898" y="4331542"/>
                      <a:pt x="22755" y="4341590"/>
                    </a:cubicBezTo>
                    <a:lnTo>
                      <a:pt x="0" y="4341590"/>
                    </a:lnTo>
                    <a:cubicBezTo>
                      <a:pt x="924" y="4287860"/>
                      <a:pt x="1067" y="4234129"/>
                      <a:pt x="4829" y="4180465"/>
                    </a:cubicBezTo>
                    <a:cubicBezTo>
                      <a:pt x="6058" y="4162882"/>
                      <a:pt x="5010" y="4145042"/>
                      <a:pt x="3810" y="4127402"/>
                    </a:cubicBezTo>
                    <a:cubicBezTo>
                      <a:pt x="-1572" y="4048706"/>
                      <a:pt x="8172" y="3970896"/>
                      <a:pt x="17478" y="3893106"/>
                    </a:cubicBezTo>
                    <a:cubicBezTo>
                      <a:pt x="21917" y="3856015"/>
                      <a:pt x="23765" y="3818763"/>
                      <a:pt x="25775" y="3781558"/>
                    </a:cubicBezTo>
                    <a:cubicBezTo>
                      <a:pt x="28689" y="3727656"/>
                      <a:pt x="38224" y="3674916"/>
                      <a:pt x="49358" y="3622329"/>
                    </a:cubicBezTo>
                    <a:cubicBezTo>
                      <a:pt x="55912" y="3591354"/>
                      <a:pt x="60093" y="3560131"/>
                      <a:pt x="61713" y="3528441"/>
                    </a:cubicBezTo>
                    <a:cubicBezTo>
                      <a:pt x="63941" y="3484864"/>
                      <a:pt x="69075" y="3441544"/>
                      <a:pt x="75590" y="3398377"/>
                    </a:cubicBezTo>
                    <a:cubicBezTo>
                      <a:pt x="83610" y="3345209"/>
                      <a:pt x="86706" y="3291507"/>
                      <a:pt x="90983" y="3237967"/>
                    </a:cubicBezTo>
                    <a:cubicBezTo>
                      <a:pt x="93850" y="3202000"/>
                      <a:pt x="98841" y="3166358"/>
                      <a:pt x="103784" y="3130687"/>
                    </a:cubicBezTo>
                    <a:cubicBezTo>
                      <a:pt x="109338" y="3090548"/>
                      <a:pt x="110947" y="3050105"/>
                      <a:pt x="114338" y="3009795"/>
                    </a:cubicBezTo>
                    <a:cubicBezTo>
                      <a:pt x="121872" y="2920346"/>
                      <a:pt x="128978" y="2830859"/>
                      <a:pt x="136093" y="2741381"/>
                    </a:cubicBezTo>
                    <a:cubicBezTo>
                      <a:pt x="139303" y="2701023"/>
                      <a:pt x="144170" y="2660923"/>
                      <a:pt x="151705" y="2621118"/>
                    </a:cubicBezTo>
                    <a:cubicBezTo>
                      <a:pt x="155724" y="2599906"/>
                      <a:pt x="161372" y="2579256"/>
                      <a:pt x="169516" y="2559301"/>
                    </a:cubicBezTo>
                    <a:cubicBezTo>
                      <a:pt x="187976" y="2514057"/>
                      <a:pt x="200235" y="2467089"/>
                      <a:pt x="209626" y="2419226"/>
                    </a:cubicBezTo>
                    <a:cubicBezTo>
                      <a:pt x="215713" y="2388222"/>
                      <a:pt x="223351" y="2357485"/>
                      <a:pt x="234248" y="2327786"/>
                    </a:cubicBezTo>
                    <a:cubicBezTo>
                      <a:pt x="248250" y="2289610"/>
                      <a:pt x="257785" y="2250576"/>
                      <a:pt x="262442" y="2210133"/>
                    </a:cubicBezTo>
                    <a:cubicBezTo>
                      <a:pt x="265633" y="2182416"/>
                      <a:pt x="272520" y="2155126"/>
                      <a:pt x="285426" y="2130323"/>
                    </a:cubicBezTo>
                    <a:cubicBezTo>
                      <a:pt x="304047" y="2094528"/>
                      <a:pt x="309438" y="2056105"/>
                      <a:pt x="312010" y="2016804"/>
                    </a:cubicBezTo>
                    <a:cubicBezTo>
                      <a:pt x="313915" y="1987706"/>
                      <a:pt x="318192" y="1959035"/>
                      <a:pt x="326402" y="1930984"/>
                    </a:cubicBezTo>
                    <a:cubicBezTo>
                      <a:pt x="331280" y="1914315"/>
                      <a:pt x="338442" y="1899056"/>
                      <a:pt x="351444" y="1887093"/>
                    </a:cubicBezTo>
                    <a:cubicBezTo>
                      <a:pt x="361854" y="1877511"/>
                      <a:pt x="364826" y="1864423"/>
                      <a:pt x="367931" y="1851555"/>
                    </a:cubicBezTo>
                    <a:cubicBezTo>
                      <a:pt x="387172" y="1771631"/>
                      <a:pt x="399374" y="1690373"/>
                      <a:pt x="413033" y="1609401"/>
                    </a:cubicBezTo>
                    <a:cubicBezTo>
                      <a:pt x="415233" y="1596333"/>
                      <a:pt x="416576" y="1583103"/>
                      <a:pt x="417833" y="1569901"/>
                    </a:cubicBezTo>
                    <a:cubicBezTo>
                      <a:pt x="419776" y="1549422"/>
                      <a:pt x="429615" y="1534963"/>
                      <a:pt x="450008" y="1530439"/>
                    </a:cubicBezTo>
                    <a:cubicBezTo>
                      <a:pt x="460991" y="1528000"/>
                      <a:pt x="463715" y="1521981"/>
                      <a:pt x="464934" y="1512179"/>
                    </a:cubicBezTo>
                    <a:cubicBezTo>
                      <a:pt x="473078" y="1446381"/>
                      <a:pt x="470506" y="1381125"/>
                      <a:pt x="458286" y="1315936"/>
                    </a:cubicBezTo>
                    <a:cubicBezTo>
                      <a:pt x="447418" y="1257957"/>
                      <a:pt x="425748" y="1204703"/>
                      <a:pt x="394954" y="1154582"/>
                    </a:cubicBezTo>
                    <a:cubicBezTo>
                      <a:pt x="371799" y="1116911"/>
                      <a:pt x="350006" y="1078525"/>
                      <a:pt x="324431" y="1042244"/>
                    </a:cubicBezTo>
                    <a:cubicBezTo>
                      <a:pt x="302285" y="1010831"/>
                      <a:pt x="284493" y="976351"/>
                      <a:pt x="265014" y="943070"/>
                    </a:cubicBezTo>
                    <a:cubicBezTo>
                      <a:pt x="258537" y="932002"/>
                      <a:pt x="255889" y="919762"/>
                      <a:pt x="254870" y="906904"/>
                    </a:cubicBezTo>
                    <a:cubicBezTo>
                      <a:pt x="249526" y="839381"/>
                      <a:pt x="240392" y="772573"/>
                      <a:pt x="219894" y="707612"/>
                    </a:cubicBezTo>
                    <a:cubicBezTo>
                      <a:pt x="211169" y="679952"/>
                      <a:pt x="205321" y="651386"/>
                      <a:pt x="198129" y="623240"/>
                    </a:cubicBezTo>
                    <a:cubicBezTo>
                      <a:pt x="194510" y="609057"/>
                      <a:pt x="198625" y="594579"/>
                      <a:pt x="195119" y="580006"/>
                    </a:cubicBezTo>
                    <a:cubicBezTo>
                      <a:pt x="189814" y="557965"/>
                      <a:pt x="187490" y="535191"/>
                      <a:pt x="184166" y="512693"/>
                    </a:cubicBezTo>
                    <a:cubicBezTo>
                      <a:pt x="183432" y="507740"/>
                      <a:pt x="183289" y="502558"/>
                      <a:pt x="183813" y="497586"/>
                    </a:cubicBezTo>
                    <a:cubicBezTo>
                      <a:pt x="184613" y="490023"/>
                      <a:pt x="189424" y="486346"/>
                      <a:pt x="196967" y="487432"/>
                    </a:cubicBezTo>
                    <a:cubicBezTo>
                      <a:pt x="264157" y="497148"/>
                      <a:pt x="318040" y="525170"/>
                      <a:pt x="345433" y="592112"/>
                    </a:cubicBezTo>
                    <a:cubicBezTo>
                      <a:pt x="366979" y="644747"/>
                      <a:pt x="389163" y="697106"/>
                      <a:pt x="408632" y="750560"/>
                    </a:cubicBezTo>
                    <a:cubicBezTo>
                      <a:pt x="410146" y="754723"/>
                      <a:pt x="411537" y="758847"/>
                      <a:pt x="415062" y="762590"/>
                    </a:cubicBezTo>
                    <a:cubicBezTo>
                      <a:pt x="422395" y="757657"/>
                      <a:pt x="422881" y="749541"/>
                      <a:pt x="424948" y="742797"/>
                    </a:cubicBezTo>
                    <a:cubicBezTo>
                      <a:pt x="437540" y="701726"/>
                      <a:pt x="450637" y="660759"/>
                      <a:pt x="461486" y="619211"/>
                    </a:cubicBezTo>
                    <a:cubicBezTo>
                      <a:pt x="469973" y="586711"/>
                      <a:pt x="480222" y="554888"/>
                      <a:pt x="492347" y="523713"/>
                    </a:cubicBezTo>
                    <a:cubicBezTo>
                      <a:pt x="514855" y="465839"/>
                      <a:pt x="528066" y="405165"/>
                      <a:pt x="546992" y="346243"/>
                    </a:cubicBezTo>
                    <a:cubicBezTo>
                      <a:pt x="567862" y="281283"/>
                      <a:pt x="589235" y="216494"/>
                      <a:pt x="608933" y="151152"/>
                    </a:cubicBezTo>
                    <a:cubicBezTo>
                      <a:pt x="619001" y="117767"/>
                      <a:pt x="635127" y="86801"/>
                      <a:pt x="651386" y="56093"/>
                    </a:cubicBezTo>
                    <a:cubicBezTo>
                      <a:pt x="657072" y="45348"/>
                      <a:pt x="662645" y="32566"/>
                      <a:pt x="679713" y="36700"/>
                    </a:cubicBezTo>
                    <a:cubicBezTo>
                      <a:pt x="698307" y="41205"/>
                      <a:pt x="711317" y="53826"/>
                      <a:pt x="712013" y="71523"/>
                    </a:cubicBezTo>
                    <a:cubicBezTo>
                      <a:pt x="712584" y="86001"/>
                      <a:pt x="711537" y="100574"/>
                      <a:pt x="710746" y="115071"/>
                    </a:cubicBezTo>
                    <a:cubicBezTo>
                      <a:pt x="708222" y="161363"/>
                      <a:pt x="694896" y="205864"/>
                      <a:pt x="687829" y="251412"/>
                    </a:cubicBezTo>
                    <a:cubicBezTo>
                      <a:pt x="677265" y="319440"/>
                      <a:pt x="663978" y="387096"/>
                      <a:pt x="659244" y="455933"/>
                    </a:cubicBezTo>
                    <a:cubicBezTo>
                      <a:pt x="658558" y="465915"/>
                      <a:pt x="654091" y="475612"/>
                      <a:pt x="659454" y="486708"/>
                    </a:cubicBezTo>
                    <a:cubicBezTo>
                      <a:pt x="661083" y="479507"/>
                      <a:pt x="662969" y="472345"/>
                      <a:pt x="664292" y="465087"/>
                    </a:cubicBezTo>
                    <a:cubicBezTo>
                      <a:pt x="677818" y="391125"/>
                      <a:pt x="688209" y="316668"/>
                      <a:pt x="699497" y="242344"/>
                    </a:cubicBezTo>
                    <a:cubicBezTo>
                      <a:pt x="705660" y="201797"/>
                      <a:pt x="715661" y="161849"/>
                      <a:pt x="723414" y="121529"/>
                    </a:cubicBezTo>
                    <a:cubicBezTo>
                      <a:pt x="727586" y="99831"/>
                      <a:pt x="731510" y="78067"/>
                      <a:pt x="732701" y="55883"/>
                    </a:cubicBezTo>
                    <a:cubicBezTo>
                      <a:pt x="733139" y="47749"/>
                      <a:pt x="734815" y="39557"/>
                      <a:pt x="736940" y="31661"/>
                    </a:cubicBezTo>
                    <a:cubicBezTo>
                      <a:pt x="742378" y="11449"/>
                      <a:pt x="757076" y="629"/>
                      <a:pt x="778840" y="19"/>
                    </a:cubicBezTo>
                    <a:cubicBezTo>
                      <a:pt x="798871" y="-543"/>
                      <a:pt x="815826" y="11458"/>
                      <a:pt x="822208" y="30308"/>
                    </a:cubicBezTo>
                    <a:cubicBezTo>
                      <a:pt x="826732" y="43682"/>
                      <a:pt x="827627" y="57674"/>
                      <a:pt x="828532" y="71437"/>
                    </a:cubicBezTo>
                    <a:cubicBezTo>
                      <a:pt x="833056" y="140189"/>
                      <a:pt x="838114" y="209026"/>
                      <a:pt x="830056" y="277816"/>
                    </a:cubicBezTo>
                    <a:cubicBezTo>
                      <a:pt x="827123" y="302876"/>
                      <a:pt x="821483" y="327612"/>
                      <a:pt x="817731" y="352596"/>
                    </a:cubicBezTo>
                    <a:cubicBezTo>
                      <a:pt x="813216" y="382610"/>
                      <a:pt x="809768" y="412823"/>
                      <a:pt x="810778" y="443208"/>
                    </a:cubicBezTo>
                    <a:cubicBezTo>
                      <a:pt x="811578" y="467315"/>
                      <a:pt x="807653" y="491157"/>
                      <a:pt x="808044" y="515188"/>
                    </a:cubicBezTo>
                    <a:cubicBezTo>
                      <a:pt x="808129" y="520532"/>
                      <a:pt x="806977" y="526047"/>
                      <a:pt x="810892" y="533933"/>
                    </a:cubicBezTo>
                    <a:cubicBezTo>
                      <a:pt x="812740" y="518855"/>
                      <a:pt x="815512" y="506454"/>
                      <a:pt x="815559" y="494043"/>
                    </a:cubicBezTo>
                    <a:cubicBezTo>
                      <a:pt x="815712" y="450961"/>
                      <a:pt x="821131" y="408289"/>
                      <a:pt x="824274" y="365436"/>
                    </a:cubicBezTo>
                    <a:cubicBezTo>
                      <a:pt x="824874" y="357292"/>
                      <a:pt x="825941" y="348929"/>
                      <a:pt x="828465" y="341223"/>
                    </a:cubicBezTo>
                    <a:cubicBezTo>
                      <a:pt x="845163" y="290255"/>
                      <a:pt x="848944" y="237268"/>
                      <a:pt x="853412" y="184404"/>
                    </a:cubicBezTo>
                    <a:cubicBezTo>
                      <a:pt x="854812" y="167897"/>
                      <a:pt x="857745" y="151886"/>
                      <a:pt x="864194" y="136560"/>
                    </a:cubicBezTo>
                    <a:cubicBezTo>
                      <a:pt x="870766" y="120958"/>
                      <a:pt x="882653" y="113062"/>
                      <a:pt x="899179" y="111547"/>
                    </a:cubicBezTo>
                    <a:cubicBezTo>
                      <a:pt x="915171" y="110071"/>
                      <a:pt x="925544" y="118424"/>
                      <a:pt x="932945" y="131388"/>
                    </a:cubicBezTo>
                    <a:cubicBezTo>
                      <a:pt x="937851" y="139970"/>
                      <a:pt x="943080" y="147866"/>
                      <a:pt x="945147" y="158458"/>
                    </a:cubicBezTo>
                    <a:cubicBezTo>
                      <a:pt x="955348" y="210741"/>
                      <a:pt x="952119" y="262671"/>
                      <a:pt x="946404" y="315115"/>
                    </a:cubicBezTo>
                    <a:cubicBezTo>
                      <a:pt x="941060" y="364150"/>
                      <a:pt x="930707" y="412461"/>
                      <a:pt x="926535" y="461543"/>
                    </a:cubicBezTo>
                    <a:cubicBezTo>
                      <a:pt x="922620" y="507568"/>
                      <a:pt x="924715" y="553802"/>
                      <a:pt x="924982" y="599951"/>
                    </a:cubicBezTo>
                    <a:cubicBezTo>
                      <a:pt x="924982" y="600770"/>
                      <a:pt x="926430" y="601580"/>
                      <a:pt x="927211" y="602389"/>
                    </a:cubicBezTo>
                    <a:cubicBezTo>
                      <a:pt x="927783" y="602294"/>
                      <a:pt x="928754" y="602361"/>
                      <a:pt x="928878" y="602075"/>
                    </a:cubicBezTo>
                    <a:cubicBezTo>
                      <a:pt x="950042" y="551402"/>
                      <a:pt x="972417" y="501234"/>
                      <a:pt x="972550" y="444513"/>
                    </a:cubicBezTo>
                    <a:cubicBezTo>
                      <a:pt x="972645" y="405860"/>
                      <a:pt x="976255" y="367455"/>
                      <a:pt x="991562" y="331194"/>
                    </a:cubicBezTo>
                    <a:cubicBezTo>
                      <a:pt x="996401" y="319745"/>
                      <a:pt x="1002287" y="310124"/>
                      <a:pt x="1016574" y="308315"/>
                    </a:cubicBezTo>
                    <a:cubicBezTo>
                      <a:pt x="1041177" y="305200"/>
                      <a:pt x="1049760" y="310258"/>
                      <a:pt x="1056399" y="334346"/>
                    </a:cubicBezTo>
                    <a:cubicBezTo>
                      <a:pt x="1060457" y="349082"/>
                      <a:pt x="1061447" y="364255"/>
                      <a:pt x="1061523" y="379457"/>
                    </a:cubicBezTo>
                    <a:cubicBezTo>
                      <a:pt x="1061704" y="415490"/>
                      <a:pt x="1061409" y="451542"/>
                      <a:pt x="1064352" y="487489"/>
                    </a:cubicBezTo>
                    <a:cubicBezTo>
                      <a:pt x="1066771" y="517036"/>
                      <a:pt x="1061799" y="545506"/>
                      <a:pt x="1052179" y="573224"/>
                    </a:cubicBezTo>
                    <a:cubicBezTo>
                      <a:pt x="1033720" y="626335"/>
                      <a:pt x="1021775" y="681457"/>
                      <a:pt x="1001754" y="734139"/>
                    </a:cubicBezTo>
                    <a:cubicBezTo>
                      <a:pt x="993210" y="756609"/>
                      <a:pt x="993124" y="781298"/>
                      <a:pt x="990047" y="805043"/>
                    </a:cubicBezTo>
                    <a:cubicBezTo>
                      <a:pt x="978751" y="892273"/>
                      <a:pt x="963054" y="978551"/>
                      <a:pt x="937622" y="1062885"/>
                    </a:cubicBezTo>
                    <a:cubicBezTo>
                      <a:pt x="930126" y="1087755"/>
                      <a:pt x="926535" y="1113482"/>
                      <a:pt x="922258" y="1139019"/>
                    </a:cubicBezTo>
                    <a:cubicBezTo>
                      <a:pt x="915743" y="1177919"/>
                      <a:pt x="903294" y="1215009"/>
                      <a:pt x="888101" y="1251156"/>
                    </a:cubicBezTo>
                    <a:cubicBezTo>
                      <a:pt x="879367" y="1271930"/>
                      <a:pt x="874442" y="1292904"/>
                      <a:pt x="874909" y="1315536"/>
                    </a:cubicBezTo>
                    <a:cubicBezTo>
                      <a:pt x="875700" y="1354102"/>
                      <a:pt x="875795" y="1392698"/>
                      <a:pt x="875509" y="1431265"/>
                    </a:cubicBezTo>
                    <a:cubicBezTo>
                      <a:pt x="875424" y="1442371"/>
                      <a:pt x="877386" y="1450038"/>
                      <a:pt x="888787" y="1455153"/>
                    </a:cubicBezTo>
                    <a:cubicBezTo>
                      <a:pt x="907914" y="1463745"/>
                      <a:pt x="915276" y="1480928"/>
                      <a:pt x="917915" y="1500807"/>
                    </a:cubicBezTo>
                    <a:cubicBezTo>
                      <a:pt x="922744" y="1537183"/>
                      <a:pt x="925249" y="1573787"/>
                      <a:pt x="927220" y="1610354"/>
                    </a:cubicBezTo>
                    <a:cubicBezTo>
                      <a:pt x="929812" y="1658483"/>
                      <a:pt x="938641" y="1705699"/>
                      <a:pt x="945384" y="1753229"/>
                    </a:cubicBezTo>
                    <a:cubicBezTo>
                      <a:pt x="948585" y="1775746"/>
                      <a:pt x="951986" y="1798244"/>
                      <a:pt x="954929" y="1820789"/>
                    </a:cubicBezTo>
                    <a:cubicBezTo>
                      <a:pt x="956672" y="1834143"/>
                      <a:pt x="960701" y="1845269"/>
                      <a:pt x="970960" y="1855527"/>
                    </a:cubicBezTo>
                    <a:cubicBezTo>
                      <a:pt x="989219" y="1873806"/>
                      <a:pt x="997124" y="1898437"/>
                      <a:pt x="1004945" y="1922545"/>
                    </a:cubicBezTo>
                    <a:cubicBezTo>
                      <a:pt x="1016108" y="1956968"/>
                      <a:pt x="1019385" y="1993059"/>
                      <a:pt x="1026805" y="2028282"/>
                    </a:cubicBezTo>
                    <a:cubicBezTo>
                      <a:pt x="1051788" y="2147002"/>
                      <a:pt x="1072210" y="2266588"/>
                      <a:pt x="1093784" y="2385936"/>
                    </a:cubicBezTo>
                    <a:cubicBezTo>
                      <a:pt x="1105014" y="2448077"/>
                      <a:pt x="1112653" y="2510876"/>
                      <a:pt x="1121607" y="2573426"/>
                    </a:cubicBezTo>
                    <a:cubicBezTo>
                      <a:pt x="1123397" y="2585923"/>
                      <a:pt x="1124969" y="2598658"/>
                      <a:pt x="1124645" y="2611221"/>
                    </a:cubicBezTo>
                    <a:cubicBezTo>
                      <a:pt x="1122893" y="2678878"/>
                      <a:pt x="1136951" y="2744438"/>
                      <a:pt x="1150163" y="2810123"/>
                    </a:cubicBezTo>
                    <a:cubicBezTo>
                      <a:pt x="1172099" y="2919174"/>
                      <a:pt x="1190825" y="3028759"/>
                      <a:pt x="1206237" y="3138935"/>
                    </a:cubicBezTo>
                    <a:cubicBezTo>
                      <a:pt x="1215780" y="3207144"/>
                      <a:pt x="1226430" y="3275190"/>
                      <a:pt x="1236678" y="3343294"/>
                    </a:cubicBezTo>
                    <a:cubicBezTo>
                      <a:pt x="1249337" y="3427400"/>
                      <a:pt x="1251985" y="3511887"/>
                      <a:pt x="1248042" y="3596783"/>
                    </a:cubicBezTo>
                    <a:cubicBezTo>
                      <a:pt x="1245984" y="3640998"/>
                      <a:pt x="1244041" y="3685194"/>
                      <a:pt x="1241136" y="3729361"/>
                    </a:cubicBezTo>
                    <a:cubicBezTo>
                      <a:pt x="1237545" y="3783797"/>
                      <a:pt x="1242727" y="3838061"/>
                      <a:pt x="1245146" y="3892372"/>
                    </a:cubicBezTo>
                    <a:cubicBezTo>
                      <a:pt x="1247013" y="3934063"/>
                      <a:pt x="1250108" y="3975725"/>
                      <a:pt x="1250699" y="4017435"/>
                    </a:cubicBezTo>
                    <a:cubicBezTo>
                      <a:pt x="1251861" y="4099674"/>
                      <a:pt x="1256881" y="4181732"/>
                      <a:pt x="1260700" y="4263847"/>
                    </a:cubicBezTo>
                    <a:cubicBezTo>
                      <a:pt x="1261901" y="4289736"/>
                      <a:pt x="1262358" y="4315654"/>
                      <a:pt x="1263158" y="4341552"/>
                    </a:cubicBezTo>
                    <a:lnTo>
                      <a:pt x="1229020" y="4341552"/>
                    </a:lnTo>
                    <a:close/>
                    <a:moveTo>
                      <a:pt x="245907" y="541048"/>
                    </a:moveTo>
                    <a:cubicBezTo>
                      <a:pt x="252527" y="558251"/>
                      <a:pt x="249889" y="574186"/>
                      <a:pt x="241116" y="589293"/>
                    </a:cubicBezTo>
                    <a:cubicBezTo>
                      <a:pt x="235696" y="598627"/>
                      <a:pt x="229048" y="607114"/>
                      <a:pt x="221599" y="614867"/>
                    </a:cubicBezTo>
                    <a:cubicBezTo>
                      <a:pt x="216760" y="619906"/>
                      <a:pt x="215027" y="625097"/>
                      <a:pt x="216979" y="632012"/>
                    </a:cubicBezTo>
                    <a:cubicBezTo>
                      <a:pt x="225904" y="663607"/>
                      <a:pt x="229314" y="696535"/>
                      <a:pt x="240735" y="727586"/>
                    </a:cubicBezTo>
                    <a:cubicBezTo>
                      <a:pt x="245068" y="739368"/>
                      <a:pt x="247726" y="751875"/>
                      <a:pt x="250117" y="764248"/>
                    </a:cubicBezTo>
                    <a:cubicBezTo>
                      <a:pt x="258880" y="809558"/>
                      <a:pt x="266157" y="855097"/>
                      <a:pt x="269205" y="901208"/>
                    </a:cubicBezTo>
                    <a:cubicBezTo>
                      <a:pt x="270091" y="914667"/>
                      <a:pt x="273082" y="927535"/>
                      <a:pt x="280026" y="939136"/>
                    </a:cubicBezTo>
                    <a:cubicBezTo>
                      <a:pt x="299809" y="972198"/>
                      <a:pt x="318173" y="1006259"/>
                      <a:pt x="340176" y="1037787"/>
                    </a:cubicBezTo>
                    <a:cubicBezTo>
                      <a:pt x="362636" y="1069962"/>
                      <a:pt x="382848" y="1103481"/>
                      <a:pt x="404536" y="1136066"/>
                    </a:cubicBezTo>
                    <a:cubicBezTo>
                      <a:pt x="459286" y="1218305"/>
                      <a:pt x="479993" y="1310221"/>
                      <a:pt x="485565" y="1406890"/>
                    </a:cubicBezTo>
                    <a:cubicBezTo>
                      <a:pt x="488556" y="1458820"/>
                      <a:pt x="483241" y="1510474"/>
                      <a:pt x="480069" y="1562186"/>
                    </a:cubicBezTo>
                    <a:cubicBezTo>
                      <a:pt x="479250" y="1575511"/>
                      <a:pt x="479288" y="1575921"/>
                      <a:pt x="492071" y="1578016"/>
                    </a:cubicBezTo>
                    <a:cubicBezTo>
                      <a:pt x="503282" y="1579855"/>
                      <a:pt x="514617" y="1580959"/>
                      <a:pt x="525894" y="1582369"/>
                    </a:cubicBezTo>
                    <a:cubicBezTo>
                      <a:pt x="553603" y="1585827"/>
                      <a:pt x="581044" y="1586274"/>
                      <a:pt x="608819" y="1581007"/>
                    </a:cubicBezTo>
                    <a:cubicBezTo>
                      <a:pt x="688552" y="1565881"/>
                      <a:pt x="765801" y="1542812"/>
                      <a:pt x="840696" y="1511617"/>
                    </a:cubicBezTo>
                    <a:cubicBezTo>
                      <a:pt x="860545" y="1503350"/>
                      <a:pt x="860641" y="1503788"/>
                      <a:pt x="859889" y="1483204"/>
                    </a:cubicBezTo>
                    <a:cubicBezTo>
                      <a:pt x="859679" y="1477528"/>
                      <a:pt x="859946" y="1471822"/>
                      <a:pt x="860317" y="1466145"/>
                    </a:cubicBezTo>
                    <a:cubicBezTo>
                      <a:pt x="861641" y="1445923"/>
                      <a:pt x="862012" y="1425645"/>
                      <a:pt x="860345" y="1405490"/>
                    </a:cubicBezTo>
                    <a:cubicBezTo>
                      <a:pt x="857669" y="1373257"/>
                      <a:pt x="858822" y="1341072"/>
                      <a:pt x="859622" y="1308849"/>
                    </a:cubicBezTo>
                    <a:cubicBezTo>
                      <a:pt x="860193" y="1285770"/>
                      <a:pt x="866394" y="1264206"/>
                      <a:pt x="875119" y="1242860"/>
                    </a:cubicBezTo>
                    <a:cubicBezTo>
                      <a:pt x="887797" y="1211885"/>
                      <a:pt x="898465" y="1180166"/>
                      <a:pt x="904713" y="1147067"/>
                    </a:cubicBezTo>
                    <a:cubicBezTo>
                      <a:pt x="910676" y="1115435"/>
                      <a:pt x="914914" y="1083383"/>
                      <a:pt x="925392" y="1052751"/>
                    </a:cubicBezTo>
                    <a:cubicBezTo>
                      <a:pt x="941613" y="1005354"/>
                      <a:pt x="949738" y="955986"/>
                      <a:pt x="960120" y="907228"/>
                    </a:cubicBezTo>
                    <a:cubicBezTo>
                      <a:pt x="971312" y="854688"/>
                      <a:pt x="976722" y="801176"/>
                      <a:pt x="983514" y="747912"/>
                    </a:cubicBezTo>
                    <a:cubicBezTo>
                      <a:pt x="984227" y="742321"/>
                      <a:pt x="985076" y="736473"/>
                      <a:pt x="987323" y="731387"/>
                    </a:cubicBezTo>
                    <a:cubicBezTo>
                      <a:pt x="1010421" y="679218"/>
                      <a:pt x="1024052" y="623849"/>
                      <a:pt x="1042102" y="569985"/>
                    </a:cubicBezTo>
                    <a:cubicBezTo>
                      <a:pt x="1049541" y="547773"/>
                      <a:pt x="1055846" y="525332"/>
                      <a:pt x="1054589" y="501415"/>
                    </a:cubicBezTo>
                    <a:cubicBezTo>
                      <a:pt x="1053237" y="475545"/>
                      <a:pt x="1052417" y="449656"/>
                      <a:pt x="1051493" y="423767"/>
                    </a:cubicBezTo>
                    <a:cubicBezTo>
                      <a:pt x="1051036" y="411127"/>
                      <a:pt x="1050912" y="398478"/>
                      <a:pt x="1050550" y="385839"/>
                    </a:cubicBezTo>
                    <a:cubicBezTo>
                      <a:pt x="1050331" y="378428"/>
                      <a:pt x="1048331" y="373104"/>
                      <a:pt x="1039149" y="376666"/>
                    </a:cubicBezTo>
                    <a:cubicBezTo>
                      <a:pt x="1023985" y="382562"/>
                      <a:pt x="1013774" y="375694"/>
                      <a:pt x="1005269" y="363750"/>
                    </a:cubicBezTo>
                    <a:cubicBezTo>
                      <a:pt x="1003392" y="361112"/>
                      <a:pt x="1002954" y="356025"/>
                      <a:pt x="997801" y="357083"/>
                    </a:cubicBezTo>
                    <a:cubicBezTo>
                      <a:pt x="994038" y="359645"/>
                      <a:pt x="993819" y="363579"/>
                      <a:pt x="992924" y="367227"/>
                    </a:cubicBezTo>
                    <a:cubicBezTo>
                      <a:pt x="986495" y="393230"/>
                      <a:pt x="985133" y="419757"/>
                      <a:pt x="986066" y="446332"/>
                    </a:cubicBezTo>
                    <a:cubicBezTo>
                      <a:pt x="986942" y="471335"/>
                      <a:pt x="982665" y="495167"/>
                      <a:pt x="975312" y="518989"/>
                    </a:cubicBezTo>
                    <a:cubicBezTo>
                      <a:pt x="964121" y="555269"/>
                      <a:pt x="949185" y="590131"/>
                      <a:pt x="936708" y="625907"/>
                    </a:cubicBezTo>
                    <a:cubicBezTo>
                      <a:pt x="934660" y="631774"/>
                      <a:pt x="934403" y="639480"/>
                      <a:pt x="926268" y="639718"/>
                    </a:cubicBezTo>
                    <a:cubicBezTo>
                      <a:pt x="919162" y="639928"/>
                      <a:pt x="915714" y="633517"/>
                      <a:pt x="912257" y="628269"/>
                    </a:cubicBezTo>
                    <a:cubicBezTo>
                      <a:pt x="909028" y="623363"/>
                      <a:pt x="908628" y="617839"/>
                      <a:pt x="908780" y="611934"/>
                    </a:cubicBezTo>
                    <a:cubicBezTo>
                      <a:pt x="909123" y="598046"/>
                      <a:pt x="908780" y="584130"/>
                      <a:pt x="908552" y="570233"/>
                    </a:cubicBezTo>
                    <a:cubicBezTo>
                      <a:pt x="907714" y="520246"/>
                      <a:pt x="909152" y="470449"/>
                      <a:pt x="917591" y="420967"/>
                    </a:cubicBezTo>
                    <a:cubicBezTo>
                      <a:pt x="927049" y="365522"/>
                      <a:pt x="933955" y="309705"/>
                      <a:pt x="938498" y="253651"/>
                    </a:cubicBezTo>
                    <a:cubicBezTo>
                      <a:pt x="939898" y="236420"/>
                      <a:pt x="939927" y="218951"/>
                      <a:pt x="934374" y="200958"/>
                    </a:cubicBezTo>
                    <a:cubicBezTo>
                      <a:pt x="921753" y="207264"/>
                      <a:pt x="910962" y="213760"/>
                      <a:pt x="898341" y="215979"/>
                    </a:cubicBezTo>
                    <a:cubicBezTo>
                      <a:pt x="883863" y="218522"/>
                      <a:pt x="875890" y="207921"/>
                      <a:pt x="867394" y="199539"/>
                    </a:cubicBezTo>
                    <a:cubicBezTo>
                      <a:pt x="863756" y="203578"/>
                      <a:pt x="863965" y="206797"/>
                      <a:pt x="863784" y="209883"/>
                    </a:cubicBezTo>
                    <a:cubicBezTo>
                      <a:pt x="861631" y="246564"/>
                      <a:pt x="855897" y="282864"/>
                      <a:pt x="847696" y="318497"/>
                    </a:cubicBezTo>
                    <a:cubicBezTo>
                      <a:pt x="841305" y="346262"/>
                      <a:pt x="835542" y="373751"/>
                      <a:pt x="832933" y="402241"/>
                    </a:cubicBezTo>
                    <a:cubicBezTo>
                      <a:pt x="828665" y="448818"/>
                      <a:pt x="829770" y="495776"/>
                      <a:pt x="822388" y="542077"/>
                    </a:cubicBezTo>
                    <a:cubicBezTo>
                      <a:pt x="821493" y="547687"/>
                      <a:pt x="824570" y="555974"/>
                      <a:pt x="815112" y="557070"/>
                    </a:cubicBezTo>
                    <a:cubicBezTo>
                      <a:pt x="807577" y="557936"/>
                      <a:pt x="797595" y="549088"/>
                      <a:pt x="796814" y="541401"/>
                    </a:cubicBezTo>
                    <a:cubicBezTo>
                      <a:pt x="796366" y="537019"/>
                      <a:pt x="796519" y="532552"/>
                      <a:pt x="796747" y="528133"/>
                    </a:cubicBezTo>
                    <a:cubicBezTo>
                      <a:pt x="798490" y="494024"/>
                      <a:pt x="798528" y="459886"/>
                      <a:pt x="798976" y="425739"/>
                    </a:cubicBezTo>
                    <a:cubicBezTo>
                      <a:pt x="799414" y="392887"/>
                      <a:pt x="800062" y="359873"/>
                      <a:pt x="806624" y="327565"/>
                    </a:cubicBezTo>
                    <a:cubicBezTo>
                      <a:pt x="820198" y="260728"/>
                      <a:pt x="819903" y="193138"/>
                      <a:pt x="819207" y="125473"/>
                    </a:cubicBezTo>
                    <a:cubicBezTo>
                      <a:pt x="819150" y="119577"/>
                      <a:pt x="819864" y="113119"/>
                      <a:pt x="813883" y="107699"/>
                    </a:cubicBezTo>
                    <a:cubicBezTo>
                      <a:pt x="810958" y="111328"/>
                      <a:pt x="808901" y="114481"/>
                      <a:pt x="806282" y="117043"/>
                    </a:cubicBezTo>
                    <a:cubicBezTo>
                      <a:pt x="785622" y="137255"/>
                      <a:pt x="760876" y="133045"/>
                      <a:pt x="748112" y="107280"/>
                    </a:cubicBezTo>
                    <a:cubicBezTo>
                      <a:pt x="746369" y="103756"/>
                      <a:pt x="746417" y="98555"/>
                      <a:pt x="739855" y="98460"/>
                    </a:cubicBezTo>
                    <a:cubicBezTo>
                      <a:pt x="733844" y="125577"/>
                      <a:pt x="727967" y="152571"/>
                      <a:pt x="723928" y="180365"/>
                    </a:cubicBezTo>
                    <a:cubicBezTo>
                      <a:pt x="739902" y="184794"/>
                      <a:pt x="756180" y="180632"/>
                      <a:pt x="770696" y="187938"/>
                    </a:cubicBezTo>
                    <a:cubicBezTo>
                      <a:pt x="767572" y="193100"/>
                      <a:pt x="763572" y="191109"/>
                      <a:pt x="760105" y="190871"/>
                    </a:cubicBezTo>
                    <a:cubicBezTo>
                      <a:pt x="751913" y="190309"/>
                      <a:pt x="743750" y="189433"/>
                      <a:pt x="735568" y="188833"/>
                    </a:cubicBezTo>
                    <a:cubicBezTo>
                      <a:pt x="725976" y="188128"/>
                      <a:pt x="720766" y="191805"/>
                      <a:pt x="718613" y="202092"/>
                    </a:cubicBezTo>
                    <a:cubicBezTo>
                      <a:pt x="711508" y="236144"/>
                      <a:pt x="707612" y="270700"/>
                      <a:pt x="701497" y="304895"/>
                    </a:cubicBezTo>
                    <a:cubicBezTo>
                      <a:pt x="699668" y="315115"/>
                      <a:pt x="703888" y="320021"/>
                      <a:pt x="713299" y="322621"/>
                    </a:cubicBezTo>
                    <a:cubicBezTo>
                      <a:pt x="727519" y="326545"/>
                      <a:pt x="741902" y="326841"/>
                      <a:pt x="756513" y="326574"/>
                    </a:cubicBezTo>
                    <a:cubicBezTo>
                      <a:pt x="764657" y="326431"/>
                      <a:pt x="773706" y="324431"/>
                      <a:pt x="780536" y="332079"/>
                    </a:cubicBezTo>
                    <a:cubicBezTo>
                      <a:pt x="757409" y="332184"/>
                      <a:pt x="734320" y="336194"/>
                      <a:pt x="711537" y="328974"/>
                    </a:cubicBezTo>
                    <a:cubicBezTo>
                      <a:pt x="699726" y="325231"/>
                      <a:pt x="699411" y="325736"/>
                      <a:pt x="697421" y="338128"/>
                    </a:cubicBezTo>
                    <a:cubicBezTo>
                      <a:pt x="693420" y="363074"/>
                      <a:pt x="689734" y="388077"/>
                      <a:pt x="685686" y="413013"/>
                    </a:cubicBezTo>
                    <a:cubicBezTo>
                      <a:pt x="679818" y="449180"/>
                      <a:pt x="673827" y="485327"/>
                      <a:pt x="667740" y="521456"/>
                    </a:cubicBezTo>
                    <a:cubicBezTo>
                      <a:pt x="665788" y="533038"/>
                      <a:pt x="661016" y="536619"/>
                      <a:pt x="651701" y="534257"/>
                    </a:cubicBezTo>
                    <a:cubicBezTo>
                      <a:pt x="644166" y="532343"/>
                      <a:pt x="641813" y="526913"/>
                      <a:pt x="642366" y="519912"/>
                    </a:cubicBezTo>
                    <a:cubicBezTo>
                      <a:pt x="643366" y="507330"/>
                      <a:pt x="645081" y="494785"/>
                      <a:pt x="645728" y="482184"/>
                    </a:cubicBezTo>
                    <a:cubicBezTo>
                      <a:pt x="648090" y="436740"/>
                      <a:pt x="651519" y="391411"/>
                      <a:pt x="659644" y="346577"/>
                    </a:cubicBezTo>
                    <a:cubicBezTo>
                      <a:pt x="661216" y="337899"/>
                      <a:pt x="660730" y="332013"/>
                      <a:pt x="650109" y="330603"/>
                    </a:cubicBezTo>
                    <a:cubicBezTo>
                      <a:pt x="643538" y="329736"/>
                      <a:pt x="636736" y="328031"/>
                      <a:pt x="631212" y="322326"/>
                    </a:cubicBezTo>
                    <a:cubicBezTo>
                      <a:pt x="637946" y="318183"/>
                      <a:pt x="643242" y="322393"/>
                      <a:pt x="647747" y="324117"/>
                    </a:cubicBezTo>
                    <a:cubicBezTo>
                      <a:pt x="659358" y="328555"/>
                      <a:pt x="662835" y="329393"/>
                      <a:pt x="665435" y="312458"/>
                    </a:cubicBezTo>
                    <a:cubicBezTo>
                      <a:pt x="673656" y="258766"/>
                      <a:pt x="682866" y="205235"/>
                      <a:pt x="691505" y="151600"/>
                    </a:cubicBezTo>
                    <a:cubicBezTo>
                      <a:pt x="692306" y="146637"/>
                      <a:pt x="695411" y="141341"/>
                      <a:pt x="691705" y="135007"/>
                    </a:cubicBezTo>
                    <a:cubicBezTo>
                      <a:pt x="683514" y="140779"/>
                      <a:pt x="678123" y="148047"/>
                      <a:pt x="669817" y="151590"/>
                    </a:cubicBezTo>
                    <a:cubicBezTo>
                      <a:pt x="654453" y="158124"/>
                      <a:pt x="643709" y="153610"/>
                      <a:pt x="638842" y="138065"/>
                    </a:cubicBezTo>
                    <a:cubicBezTo>
                      <a:pt x="637670" y="134331"/>
                      <a:pt x="639775" y="129368"/>
                      <a:pt x="633174" y="125654"/>
                    </a:cubicBezTo>
                    <a:cubicBezTo>
                      <a:pt x="610562" y="186490"/>
                      <a:pt x="597980" y="249545"/>
                      <a:pt x="575929" y="310677"/>
                    </a:cubicBezTo>
                    <a:cubicBezTo>
                      <a:pt x="587655" y="313353"/>
                      <a:pt x="597084" y="315516"/>
                      <a:pt x="607505" y="317897"/>
                    </a:cubicBezTo>
                    <a:cubicBezTo>
                      <a:pt x="605276" y="319935"/>
                      <a:pt x="604495" y="321259"/>
                      <a:pt x="603656" y="321297"/>
                    </a:cubicBezTo>
                    <a:cubicBezTo>
                      <a:pt x="600513" y="321440"/>
                      <a:pt x="597341" y="321354"/>
                      <a:pt x="594208" y="321021"/>
                    </a:cubicBezTo>
                    <a:cubicBezTo>
                      <a:pt x="579796" y="319490"/>
                      <a:pt x="570385" y="325739"/>
                      <a:pt x="565976" y="339766"/>
                    </a:cubicBezTo>
                    <a:cubicBezTo>
                      <a:pt x="565223" y="342176"/>
                      <a:pt x="564632" y="344643"/>
                      <a:pt x="563928" y="347062"/>
                    </a:cubicBezTo>
                    <a:cubicBezTo>
                      <a:pt x="543839" y="416204"/>
                      <a:pt x="524913" y="485689"/>
                      <a:pt x="499901" y="553336"/>
                    </a:cubicBezTo>
                    <a:cubicBezTo>
                      <a:pt x="491366" y="576396"/>
                      <a:pt x="484499" y="600161"/>
                      <a:pt x="478259" y="623973"/>
                    </a:cubicBezTo>
                    <a:cubicBezTo>
                      <a:pt x="468325" y="661873"/>
                      <a:pt x="457847" y="699611"/>
                      <a:pt x="446113" y="736978"/>
                    </a:cubicBezTo>
                    <a:cubicBezTo>
                      <a:pt x="440817" y="753837"/>
                      <a:pt x="434235" y="770287"/>
                      <a:pt x="428196" y="786908"/>
                    </a:cubicBezTo>
                    <a:cubicBezTo>
                      <a:pt x="426596" y="791308"/>
                      <a:pt x="423834" y="795118"/>
                      <a:pt x="418995" y="795423"/>
                    </a:cubicBezTo>
                    <a:cubicBezTo>
                      <a:pt x="413899" y="795747"/>
                      <a:pt x="411490" y="791727"/>
                      <a:pt x="409622" y="787441"/>
                    </a:cubicBezTo>
                    <a:cubicBezTo>
                      <a:pt x="406594" y="780488"/>
                      <a:pt x="402879" y="773811"/>
                      <a:pt x="400250" y="766715"/>
                    </a:cubicBezTo>
                    <a:cubicBezTo>
                      <a:pt x="379561" y="711013"/>
                      <a:pt x="355530" y="656691"/>
                      <a:pt x="332889" y="601789"/>
                    </a:cubicBezTo>
                    <a:cubicBezTo>
                      <a:pt x="323269" y="578453"/>
                      <a:pt x="308877" y="558689"/>
                      <a:pt x="290417" y="542020"/>
                    </a:cubicBezTo>
                    <a:cubicBezTo>
                      <a:pt x="274273" y="527447"/>
                      <a:pt x="254593" y="519255"/>
                      <a:pt x="232724" y="512845"/>
                    </a:cubicBezTo>
                    <a:cubicBezTo>
                      <a:pt x="230295" y="530409"/>
                      <a:pt x="234477" y="545982"/>
                      <a:pt x="231734" y="561746"/>
                    </a:cubicBezTo>
                    <a:cubicBezTo>
                      <a:pt x="228990" y="577482"/>
                      <a:pt x="214970" y="587950"/>
                      <a:pt x="212874" y="606723"/>
                    </a:cubicBezTo>
                    <a:cubicBezTo>
                      <a:pt x="237382" y="589416"/>
                      <a:pt x="242106" y="565804"/>
                      <a:pt x="245926" y="541039"/>
                    </a:cubicBezTo>
                    <a:close/>
                    <a:moveTo>
                      <a:pt x="582530" y="1755105"/>
                    </a:moveTo>
                    <a:cubicBezTo>
                      <a:pt x="585883" y="1798091"/>
                      <a:pt x="584054" y="1841059"/>
                      <a:pt x="583616" y="1884035"/>
                    </a:cubicBezTo>
                    <a:cubicBezTo>
                      <a:pt x="583473" y="1898609"/>
                      <a:pt x="583616" y="1899104"/>
                      <a:pt x="598236" y="1898409"/>
                    </a:cubicBezTo>
                    <a:cubicBezTo>
                      <a:pt x="616524" y="1897532"/>
                      <a:pt x="634784" y="1895942"/>
                      <a:pt x="653015" y="1894275"/>
                    </a:cubicBezTo>
                    <a:cubicBezTo>
                      <a:pt x="668112" y="1892894"/>
                      <a:pt x="669026" y="1891903"/>
                      <a:pt x="665016" y="1876596"/>
                    </a:cubicBezTo>
                    <a:cubicBezTo>
                      <a:pt x="651176" y="1823780"/>
                      <a:pt x="646024" y="1769754"/>
                      <a:pt x="641327" y="1715595"/>
                    </a:cubicBezTo>
                    <a:cubicBezTo>
                      <a:pt x="638375" y="1681620"/>
                      <a:pt x="633288" y="1647806"/>
                      <a:pt x="633698" y="1613592"/>
                    </a:cubicBezTo>
                    <a:cubicBezTo>
                      <a:pt x="633803" y="1604915"/>
                      <a:pt x="630012" y="1602448"/>
                      <a:pt x="621983" y="1604153"/>
                    </a:cubicBezTo>
                    <a:cubicBezTo>
                      <a:pt x="614581" y="1605734"/>
                      <a:pt x="607076" y="1606886"/>
                      <a:pt x="599608" y="1608106"/>
                    </a:cubicBezTo>
                    <a:cubicBezTo>
                      <a:pt x="582758" y="1610868"/>
                      <a:pt x="582597" y="1610839"/>
                      <a:pt x="582568" y="1628060"/>
                    </a:cubicBezTo>
                    <a:cubicBezTo>
                      <a:pt x="582473" y="1670409"/>
                      <a:pt x="582539" y="1712757"/>
                      <a:pt x="582539" y="1755105"/>
                    </a:cubicBezTo>
                    <a:close/>
                    <a:moveTo>
                      <a:pt x="571557" y="1753695"/>
                    </a:moveTo>
                    <a:cubicBezTo>
                      <a:pt x="569214" y="1717719"/>
                      <a:pt x="569776" y="1681705"/>
                      <a:pt x="570004" y="1645691"/>
                    </a:cubicBezTo>
                    <a:cubicBezTo>
                      <a:pt x="570233" y="1609182"/>
                      <a:pt x="570395" y="1609458"/>
                      <a:pt x="533933" y="1608553"/>
                    </a:cubicBezTo>
                    <a:cubicBezTo>
                      <a:pt x="524389" y="1608315"/>
                      <a:pt x="520255" y="1611020"/>
                      <a:pt x="519713" y="1620964"/>
                    </a:cubicBezTo>
                    <a:cubicBezTo>
                      <a:pt x="516150" y="1685915"/>
                      <a:pt x="512121" y="1750838"/>
                      <a:pt x="508397" y="1815779"/>
                    </a:cubicBezTo>
                    <a:cubicBezTo>
                      <a:pt x="507130" y="1837839"/>
                      <a:pt x="507568" y="1859956"/>
                      <a:pt x="504901" y="1881988"/>
                    </a:cubicBezTo>
                    <a:cubicBezTo>
                      <a:pt x="503339" y="1894875"/>
                      <a:pt x="505101" y="1896751"/>
                      <a:pt x="517341" y="1897932"/>
                    </a:cubicBezTo>
                    <a:cubicBezTo>
                      <a:pt x="531781" y="1899314"/>
                      <a:pt x="546307" y="1899809"/>
                      <a:pt x="560803" y="1900552"/>
                    </a:cubicBezTo>
                    <a:cubicBezTo>
                      <a:pt x="569300" y="1900990"/>
                      <a:pt x="573396" y="1897389"/>
                      <a:pt x="573262" y="1888255"/>
                    </a:cubicBezTo>
                    <a:cubicBezTo>
                      <a:pt x="572614" y="1843402"/>
                      <a:pt x="574043" y="1798529"/>
                      <a:pt x="571567" y="1753705"/>
                    </a:cubicBezTo>
                    <a:close/>
                    <a:moveTo>
                      <a:pt x="747912" y="1587217"/>
                    </a:moveTo>
                    <a:cubicBezTo>
                      <a:pt x="750046" y="1618755"/>
                      <a:pt x="752580" y="1650254"/>
                      <a:pt x="758095" y="1681429"/>
                    </a:cubicBezTo>
                    <a:cubicBezTo>
                      <a:pt x="767772" y="1736131"/>
                      <a:pt x="774840" y="1791443"/>
                      <a:pt x="797195" y="1843116"/>
                    </a:cubicBezTo>
                    <a:cubicBezTo>
                      <a:pt x="809587" y="1871767"/>
                      <a:pt x="801824" y="1868786"/>
                      <a:pt x="835133" y="1862214"/>
                    </a:cubicBezTo>
                    <a:cubicBezTo>
                      <a:pt x="851849" y="1858908"/>
                      <a:pt x="851802" y="1858232"/>
                      <a:pt x="846439" y="1842573"/>
                    </a:cubicBezTo>
                    <a:cubicBezTo>
                      <a:pt x="837238" y="1815694"/>
                      <a:pt x="826056" y="1789471"/>
                      <a:pt x="819740" y="1761630"/>
                    </a:cubicBezTo>
                    <a:cubicBezTo>
                      <a:pt x="806320" y="1702479"/>
                      <a:pt x="792832" y="1643424"/>
                      <a:pt x="788251" y="1582617"/>
                    </a:cubicBezTo>
                    <a:cubicBezTo>
                      <a:pt x="786212" y="1555585"/>
                      <a:pt x="789575" y="1555337"/>
                      <a:pt x="761047" y="1566472"/>
                    </a:cubicBezTo>
                    <a:cubicBezTo>
                      <a:pt x="746960" y="1571968"/>
                      <a:pt x="747036" y="1572158"/>
                      <a:pt x="747912" y="1587217"/>
                    </a:cubicBezTo>
                    <a:close/>
                    <a:moveTo>
                      <a:pt x="699621" y="1630518"/>
                    </a:moveTo>
                    <a:cubicBezTo>
                      <a:pt x="700373" y="1661550"/>
                      <a:pt x="705117" y="1692183"/>
                      <a:pt x="709270" y="1722853"/>
                    </a:cubicBezTo>
                    <a:cubicBezTo>
                      <a:pt x="714946" y="1764773"/>
                      <a:pt x="719985" y="1806845"/>
                      <a:pt x="734615" y="1846964"/>
                    </a:cubicBezTo>
                    <a:cubicBezTo>
                      <a:pt x="748646" y="1885426"/>
                      <a:pt x="738054" y="1880930"/>
                      <a:pt x="781202" y="1872472"/>
                    </a:cubicBezTo>
                    <a:cubicBezTo>
                      <a:pt x="796528" y="1869472"/>
                      <a:pt x="796709" y="1868900"/>
                      <a:pt x="790651" y="1854317"/>
                    </a:cubicBezTo>
                    <a:cubicBezTo>
                      <a:pt x="775840" y="1818637"/>
                      <a:pt x="763857" y="1782185"/>
                      <a:pt x="756933" y="1744037"/>
                    </a:cubicBezTo>
                    <a:cubicBezTo>
                      <a:pt x="748246" y="1696193"/>
                      <a:pt x="737025" y="1648739"/>
                      <a:pt x="736292" y="1599800"/>
                    </a:cubicBezTo>
                    <a:cubicBezTo>
                      <a:pt x="735911" y="1574673"/>
                      <a:pt x="736616" y="1575883"/>
                      <a:pt x="711708" y="1582303"/>
                    </a:cubicBezTo>
                    <a:cubicBezTo>
                      <a:pt x="702907" y="1584569"/>
                      <a:pt x="699144" y="1589237"/>
                      <a:pt x="699516" y="1598304"/>
                    </a:cubicBezTo>
                    <a:cubicBezTo>
                      <a:pt x="699954" y="1609030"/>
                      <a:pt x="699621" y="1619783"/>
                      <a:pt x="699621" y="1630527"/>
                    </a:cubicBezTo>
                    <a:close/>
                    <a:moveTo>
                      <a:pt x="685524" y="1590846"/>
                    </a:moveTo>
                    <a:cubicBezTo>
                      <a:pt x="673980" y="1590894"/>
                      <a:pt x="664112" y="1595780"/>
                      <a:pt x="653615" y="1597552"/>
                    </a:cubicBezTo>
                    <a:cubicBezTo>
                      <a:pt x="646567" y="1598743"/>
                      <a:pt x="644442" y="1603391"/>
                      <a:pt x="644947" y="1609906"/>
                    </a:cubicBezTo>
                    <a:cubicBezTo>
                      <a:pt x="645338" y="1614945"/>
                      <a:pt x="645624" y="1620002"/>
                      <a:pt x="646052" y="1625041"/>
                    </a:cubicBezTo>
                    <a:cubicBezTo>
                      <a:pt x="650539" y="1677314"/>
                      <a:pt x="655006" y="1729597"/>
                      <a:pt x="659568" y="1781870"/>
                    </a:cubicBezTo>
                    <a:cubicBezTo>
                      <a:pt x="662435" y="1814693"/>
                      <a:pt x="669636" y="1846774"/>
                      <a:pt x="676218" y="1878968"/>
                    </a:cubicBezTo>
                    <a:cubicBezTo>
                      <a:pt x="678190" y="1888598"/>
                      <a:pt x="683028" y="1891274"/>
                      <a:pt x="692267" y="1889169"/>
                    </a:cubicBezTo>
                    <a:cubicBezTo>
                      <a:pt x="702726" y="1886788"/>
                      <a:pt x="713346" y="1885055"/>
                      <a:pt x="723957" y="1883426"/>
                    </a:cubicBezTo>
                    <a:cubicBezTo>
                      <a:pt x="731491" y="1882273"/>
                      <a:pt x="733425" y="1879063"/>
                      <a:pt x="730530" y="1871786"/>
                    </a:cubicBezTo>
                    <a:cubicBezTo>
                      <a:pt x="725862" y="1860051"/>
                      <a:pt x="721166" y="1848231"/>
                      <a:pt x="717851" y="1836077"/>
                    </a:cubicBezTo>
                    <a:cubicBezTo>
                      <a:pt x="697964" y="1763154"/>
                      <a:pt x="688257" y="1688792"/>
                      <a:pt x="687114" y="1613249"/>
                    </a:cubicBezTo>
                    <a:cubicBezTo>
                      <a:pt x="687010" y="1606391"/>
                      <a:pt x="688915" y="1599409"/>
                      <a:pt x="685533" y="1590856"/>
                    </a:cubicBezTo>
                    <a:close/>
                    <a:moveTo>
                      <a:pt x="869290" y="1853527"/>
                    </a:moveTo>
                    <a:cubicBezTo>
                      <a:pt x="891969" y="1852736"/>
                      <a:pt x="896369" y="1846240"/>
                      <a:pt x="890511" y="1824895"/>
                    </a:cubicBezTo>
                    <a:cubicBezTo>
                      <a:pt x="872462" y="1759096"/>
                      <a:pt x="857993" y="1692554"/>
                      <a:pt x="849497" y="1624765"/>
                    </a:cubicBezTo>
                    <a:cubicBezTo>
                      <a:pt x="846258" y="1598952"/>
                      <a:pt x="847172" y="1573035"/>
                      <a:pt x="845963" y="1547174"/>
                    </a:cubicBezTo>
                    <a:cubicBezTo>
                      <a:pt x="845382" y="1534820"/>
                      <a:pt x="843515" y="1533687"/>
                      <a:pt x="832380" y="1537640"/>
                    </a:cubicBezTo>
                    <a:cubicBezTo>
                      <a:pt x="827036" y="1539535"/>
                      <a:pt x="821874" y="1541955"/>
                      <a:pt x="816607" y="1544107"/>
                    </a:cubicBezTo>
                    <a:cubicBezTo>
                      <a:pt x="798005" y="1551708"/>
                      <a:pt x="798157" y="1551680"/>
                      <a:pt x="800233" y="1571653"/>
                    </a:cubicBezTo>
                    <a:cubicBezTo>
                      <a:pt x="806129" y="1628261"/>
                      <a:pt x="816664" y="1684068"/>
                      <a:pt x="827894" y="1739808"/>
                    </a:cubicBezTo>
                    <a:cubicBezTo>
                      <a:pt x="835038" y="1775269"/>
                      <a:pt x="847468" y="1809016"/>
                      <a:pt x="858393" y="1843278"/>
                    </a:cubicBezTo>
                    <a:cubicBezTo>
                      <a:pt x="860022" y="1848383"/>
                      <a:pt x="860984" y="1855099"/>
                      <a:pt x="869280" y="1853517"/>
                    </a:cubicBezTo>
                    <a:close/>
                    <a:moveTo>
                      <a:pt x="491166" y="1892256"/>
                    </a:moveTo>
                    <a:cubicBezTo>
                      <a:pt x="495233" y="1888160"/>
                      <a:pt x="494385" y="1883502"/>
                      <a:pt x="494595" y="1879197"/>
                    </a:cubicBezTo>
                    <a:cubicBezTo>
                      <a:pt x="498567" y="1797186"/>
                      <a:pt x="502034" y="1715148"/>
                      <a:pt x="508702" y="1633280"/>
                    </a:cubicBezTo>
                    <a:cubicBezTo>
                      <a:pt x="511397" y="1600171"/>
                      <a:pt x="513340" y="1608039"/>
                      <a:pt x="481708" y="1603257"/>
                    </a:cubicBezTo>
                    <a:cubicBezTo>
                      <a:pt x="475193" y="1602276"/>
                      <a:pt x="472069" y="1604581"/>
                      <a:pt x="471126" y="1610573"/>
                    </a:cubicBezTo>
                    <a:cubicBezTo>
                      <a:pt x="470544" y="1614306"/>
                      <a:pt x="470526" y="1618126"/>
                      <a:pt x="470106" y="1621888"/>
                    </a:cubicBezTo>
                    <a:cubicBezTo>
                      <a:pt x="464277" y="1674590"/>
                      <a:pt x="458686" y="1727321"/>
                      <a:pt x="452456" y="1779984"/>
                    </a:cubicBezTo>
                    <a:cubicBezTo>
                      <a:pt x="449047" y="1808807"/>
                      <a:pt x="444646" y="1837515"/>
                      <a:pt x="440417" y="1866233"/>
                    </a:cubicBezTo>
                    <a:cubicBezTo>
                      <a:pt x="439226" y="1874320"/>
                      <a:pt x="441284" y="1879768"/>
                      <a:pt x="449608" y="1882102"/>
                    </a:cubicBezTo>
                    <a:cubicBezTo>
                      <a:pt x="463477" y="1885988"/>
                      <a:pt x="476974" y="1891417"/>
                      <a:pt x="491156" y="1892265"/>
                    </a:cubicBezTo>
                    <a:close/>
                    <a:moveTo>
                      <a:pt x="439531" y="1584627"/>
                    </a:moveTo>
                    <a:cubicBezTo>
                      <a:pt x="436188" y="1587217"/>
                      <a:pt x="436131" y="1589799"/>
                      <a:pt x="435845" y="1592237"/>
                    </a:cubicBezTo>
                    <a:cubicBezTo>
                      <a:pt x="428272" y="1654892"/>
                      <a:pt x="416900" y="1716948"/>
                      <a:pt x="405813" y="1779032"/>
                    </a:cubicBezTo>
                    <a:cubicBezTo>
                      <a:pt x="401717" y="1801987"/>
                      <a:pt x="396335" y="1824714"/>
                      <a:pt x="391678" y="1847574"/>
                    </a:cubicBezTo>
                    <a:cubicBezTo>
                      <a:pt x="390563" y="1853051"/>
                      <a:pt x="388543" y="1859461"/>
                      <a:pt x="396364" y="1861709"/>
                    </a:cubicBezTo>
                    <a:cubicBezTo>
                      <a:pt x="406546" y="1864624"/>
                      <a:pt x="415814" y="1870691"/>
                      <a:pt x="428177" y="1871262"/>
                    </a:cubicBezTo>
                    <a:cubicBezTo>
                      <a:pt x="429863" y="1862509"/>
                      <a:pt x="431749" y="1853993"/>
                      <a:pt x="433121" y="1845392"/>
                    </a:cubicBezTo>
                    <a:cubicBezTo>
                      <a:pt x="444703" y="1772498"/>
                      <a:pt x="451313" y="1698974"/>
                      <a:pt x="461086" y="1625879"/>
                    </a:cubicBezTo>
                    <a:cubicBezTo>
                      <a:pt x="463924" y="1604639"/>
                      <a:pt x="458762" y="1592637"/>
                      <a:pt x="439531" y="1584627"/>
                    </a:cubicBezTo>
                    <a:close/>
                    <a:moveTo>
                      <a:pt x="855498" y="1575692"/>
                    </a:moveTo>
                    <a:cubicBezTo>
                      <a:pt x="857450" y="1592085"/>
                      <a:pt x="856840" y="1608515"/>
                      <a:pt x="858526" y="1624936"/>
                    </a:cubicBezTo>
                    <a:cubicBezTo>
                      <a:pt x="864089" y="1679172"/>
                      <a:pt x="877767" y="1731807"/>
                      <a:pt x="889492" y="1784813"/>
                    </a:cubicBezTo>
                    <a:cubicBezTo>
                      <a:pt x="893168" y="1801435"/>
                      <a:pt x="898512" y="1817694"/>
                      <a:pt x="903236" y="1834077"/>
                    </a:cubicBezTo>
                    <a:cubicBezTo>
                      <a:pt x="904818" y="1839573"/>
                      <a:pt x="908018" y="1842744"/>
                      <a:pt x="914438" y="1841001"/>
                    </a:cubicBezTo>
                    <a:cubicBezTo>
                      <a:pt x="920687" y="1839306"/>
                      <a:pt x="922286" y="1835610"/>
                      <a:pt x="920620" y="1829619"/>
                    </a:cubicBezTo>
                    <a:cubicBezTo>
                      <a:pt x="919096" y="1824152"/>
                      <a:pt x="918286" y="1818475"/>
                      <a:pt x="916753" y="1813007"/>
                    </a:cubicBezTo>
                    <a:cubicBezTo>
                      <a:pt x="891559" y="1723044"/>
                      <a:pt x="881624" y="1630832"/>
                      <a:pt x="876128" y="1537964"/>
                    </a:cubicBezTo>
                    <a:cubicBezTo>
                      <a:pt x="875938" y="1534811"/>
                      <a:pt x="875928" y="1531629"/>
                      <a:pt x="875519" y="1528505"/>
                    </a:cubicBezTo>
                    <a:cubicBezTo>
                      <a:pt x="874890" y="1523714"/>
                      <a:pt x="872138" y="1522295"/>
                      <a:pt x="867528" y="1523733"/>
                    </a:cubicBezTo>
                    <a:cubicBezTo>
                      <a:pt x="859650" y="1526191"/>
                      <a:pt x="854326" y="1529591"/>
                      <a:pt x="855250" y="1539678"/>
                    </a:cubicBezTo>
                    <a:cubicBezTo>
                      <a:pt x="856335" y="1551584"/>
                      <a:pt x="855507" y="1563672"/>
                      <a:pt x="855507" y="1575683"/>
                    </a:cubicBezTo>
                    <a:close/>
                    <a:moveTo>
                      <a:pt x="750799" y="70875"/>
                    </a:moveTo>
                    <a:cubicBezTo>
                      <a:pt x="750256" y="81105"/>
                      <a:pt x="752332" y="91040"/>
                      <a:pt x="755333" y="100584"/>
                    </a:cubicBezTo>
                    <a:cubicBezTo>
                      <a:pt x="758342" y="110166"/>
                      <a:pt x="762219" y="121053"/>
                      <a:pt x="774507" y="120920"/>
                    </a:cubicBezTo>
                    <a:cubicBezTo>
                      <a:pt x="785936" y="120796"/>
                      <a:pt x="798138" y="117281"/>
                      <a:pt x="802919" y="105680"/>
                    </a:cubicBezTo>
                    <a:cubicBezTo>
                      <a:pt x="811778" y="84182"/>
                      <a:pt x="819045" y="62122"/>
                      <a:pt x="811282" y="38167"/>
                    </a:cubicBezTo>
                    <a:cubicBezTo>
                      <a:pt x="804567" y="17412"/>
                      <a:pt x="783869" y="8458"/>
                      <a:pt x="764791" y="18917"/>
                    </a:cubicBezTo>
                    <a:cubicBezTo>
                      <a:pt x="759742" y="21688"/>
                      <a:pt x="755285" y="25241"/>
                      <a:pt x="754637" y="31575"/>
                    </a:cubicBezTo>
                    <a:cubicBezTo>
                      <a:pt x="753294" y="44672"/>
                      <a:pt x="752075" y="57769"/>
                      <a:pt x="750799" y="70875"/>
                    </a:cubicBezTo>
                    <a:close/>
                    <a:moveTo>
                      <a:pt x="901037" y="1506512"/>
                    </a:moveTo>
                    <a:cubicBezTo>
                      <a:pt x="884358" y="1513056"/>
                      <a:pt x="884186" y="1513075"/>
                      <a:pt x="885196" y="1528972"/>
                    </a:cubicBezTo>
                    <a:cubicBezTo>
                      <a:pt x="889806" y="1601429"/>
                      <a:pt x="897617" y="1673561"/>
                      <a:pt x="910342" y="1745037"/>
                    </a:cubicBezTo>
                    <a:cubicBezTo>
                      <a:pt x="915086" y="1771678"/>
                      <a:pt x="922782" y="1797806"/>
                      <a:pt x="929316" y="1824123"/>
                    </a:cubicBezTo>
                    <a:cubicBezTo>
                      <a:pt x="930288" y="1828028"/>
                      <a:pt x="930621" y="1834029"/>
                      <a:pt x="936869" y="1832458"/>
                    </a:cubicBezTo>
                    <a:cubicBezTo>
                      <a:pt x="941479" y="1831295"/>
                      <a:pt x="940365" y="1826466"/>
                      <a:pt x="939822" y="1822809"/>
                    </a:cubicBezTo>
                    <a:cubicBezTo>
                      <a:pt x="938517" y="1814074"/>
                      <a:pt x="937174" y="1805349"/>
                      <a:pt x="935650" y="1796663"/>
                    </a:cubicBezTo>
                    <a:cubicBezTo>
                      <a:pt x="928697" y="1756905"/>
                      <a:pt x="921153" y="1717234"/>
                      <a:pt x="914810" y="1677371"/>
                    </a:cubicBezTo>
                    <a:cubicBezTo>
                      <a:pt x="906666" y="1626156"/>
                      <a:pt x="905551" y="1574359"/>
                      <a:pt x="903465" y="1522657"/>
                    </a:cubicBezTo>
                    <a:cubicBezTo>
                      <a:pt x="903246" y="1517275"/>
                      <a:pt x="905180" y="1511360"/>
                      <a:pt x="901027" y="1506522"/>
                    </a:cubicBezTo>
                    <a:close/>
                    <a:moveTo>
                      <a:pt x="901541" y="125701"/>
                    </a:moveTo>
                    <a:cubicBezTo>
                      <a:pt x="892616" y="127025"/>
                      <a:pt x="884568" y="129549"/>
                      <a:pt x="878986" y="137684"/>
                    </a:cubicBezTo>
                    <a:cubicBezTo>
                      <a:pt x="868461" y="153029"/>
                      <a:pt x="868308" y="181737"/>
                      <a:pt x="879100" y="197015"/>
                    </a:cubicBezTo>
                    <a:cubicBezTo>
                      <a:pt x="882920" y="202425"/>
                      <a:pt x="887521" y="206188"/>
                      <a:pt x="894607" y="206273"/>
                    </a:cubicBezTo>
                    <a:cubicBezTo>
                      <a:pt x="912676" y="206483"/>
                      <a:pt x="929326" y="192148"/>
                      <a:pt x="930907" y="174174"/>
                    </a:cubicBezTo>
                    <a:cubicBezTo>
                      <a:pt x="932307" y="158239"/>
                      <a:pt x="926182" y="144494"/>
                      <a:pt x="916657" y="132197"/>
                    </a:cubicBezTo>
                    <a:cubicBezTo>
                      <a:pt x="913009" y="127492"/>
                      <a:pt x="907618" y="125492"/>
                      <a:pt x="901551" y="125701"/>
                    </a:cubicBezTo>
                    <a:close/>
                    <a:moveTo>
                      <a:pt x="699354" y="83525"/>
                    </a:moveTo>
                    <a:cubicBezTo>
                      <a:pt x="699354" y="77219"/>
                      <a:pt x="699573" y="74685"/>
                      <a:pt x="699316" y="72199"/>
                    </a:cubicBezTo>
                    <a:cubicBezTo>
                      <a:pt x="698344" y="62903"/>
                      <a:pt x="691115" y="55350"/>
                      <a:pt x="681628" y="52759"/>
                    </a:cubicBezTo>
                    <a:cubicBezTo>
                      <a:pt x="671608" y="50016"/>
                      <a:pt x="668569" y="57683"/>
                      <a:pt x="664397" y="63741"/>
                    </a:cubicBezTo>
                    <a:cubicBezTo>
                      <a:pt x="651358" y="82667"/>
                      <a:pt x="650196" y="104899"/>
                      <a:pt x="647481" y="126578"/>
                    </a:cubicBezTo>
                    <a:cubicBezTo>
                      <a:pt x="646661" y="133140"/>
                      <a:pt x="645633" y="141218"/>
                      <a:pt x="653701" y="144656"/>
                    </a:cubicBezTo>
                    <a:cubicBezTo>
                      <a:pt x="660768" y="147666"/>
                      <a:pt x="667360" y="144199"/>
                      <a:pt x="672894" y="139951"/>
                    </a:cubicBezTo>
                    <a:cubicBezTo>
                      <a:pt x="676799" y="136960"/>
                      <a:pt x="680333" y="133131"/>
                      <a:pt x="683085" y="129045"/>
                    </a:cubicBezTo>
                    <a:cubicBezTo>
                      <a:pt x="693077" y="114176"/>
                      <a:pt x="698430" y="97650"/>
                      <a:pt x="699354" y="83525"/>
                    </a:cubicBezTo>
                    <a:close/>
                    <a:moveTo>
                      <a:pt x="196396" y="505434"/>
                    </a:moveTo>
                    <a:cubicBezTo>
                      <a:pt x="197387" y="533276"/>
                      <a:pt x="205245" y="558070"/>
                      <a:pt x="206768" y="585445"/>
                    </a:cubicBezTo>
                    <a:cubicBezTo>
                      <a:pt x="216970" y="580320"/>
                      <a:pt x="219465" y="573310"/>
                      <a:pt x="221875" y="566337"/>
                    </a:cubicBezTo>
                    <a:cubicBezTo>
                      <a:pt x="226095" y="554098"/>
                      <a:pt x="224761" y="541496"/>
                      <a:pt x="223351" y="529104"/>
                    </a:cubicBezTo>
                    <a:cubicBezTo>
                      <a:pt x="221075" y="509130"/>
                      <a:pt x="220713" y="509168"/>
                      <a:pt x="196405" y="505434"/>
                    </a:cubicBezTo>
                    <a:close/>
                    <a:moveTo>
                      <a:pt x="1027995" y="322154"/>
                    </a:moveTo>
                    <a:cubicBezTo>
                      <a:pt x="1022651" y="323040"/>
                      <a:pt x="1017251" y="322107"/>
                      <a:pt x="1013565" y="326650"/>
                    </a:cubicBezTo>
                    <a:cubicBezTo>
                      <a:pt x="1005316" y="336804"/>
                      <a:pt x="1008554" y="358921"/>
                      <a:pt x="1019308" y="366284"/>
                    </a:cubicBezTo>
                    <a:cubicBezTo>
                      <a:pt x="1024595" y="369903"/>
                      <a:pt x="1030100" y="369941"/>
                      <a:pt x="1035330" y="366789"/>
                    </a:cubicBezTo>
                    <a:cubicBezTo>
                      <a:pt x="1042340" y="362550"/>
                      <a:pt x="1046340" y="356216"/>
                      <a:pt x="1044855" y="347777"/>
                    </a:cubicBezTo>
                    <a:cubicBezTo>
                      <a:pt x="1043226" y="338499"/>
                      <a:pt x="1041587" y="328965"/>
                      <a:pt x="1033015" y="323021"/>
                    </a:cubicBezTo>
                    <a:cubicBezTo>
                      <a:pt x="1031634" y="322069"/>
                      <a:pt x="1029386" y="322373"/>
                      <a:pt x="1027995" y="322154"/>
                    </a:cubicBezTo>
                    <a:close/>
                    <a:moveTo>
                      <a:pt x="886482" y="1484071"/>
                    </a:moveTo>
                    <a:cubicBezTo>
                      <a:pt x="886596" y="1480594"/>
                      <a:pt x="883815" y="1478909"/>
                      <a:pt x="880938" y="1477766"/>
                    </a:cubicBezTo>
                    <a:cubicBezTo>
                      <a:pt x="876424" y="1475975"/>
                      <a:pt x="875462" y="1479442"/>
                      <a:pt x="875367" y="1482614"/>
                    </a:cubicBezTo>
                    <a:cubicBezTo>
                      <a:pt x="875271" y="1486033"/>
                      <a:pt x="874290" y="1490996"/>
                      <a:pt x="880062" y="1490520"/>
                    </a:cubicBezTo>
                    <a:cubicBezTo>
                      <a:pt x="882987" y="1490281"/>
                      <a:pt x="885663" y="1487919"/>
                      <a:pt x="886472" y="1484071"/>
                    </a:cubicBezTo>
                    <a:close/>
                    <a:moveTo>
                      <a:pt x="459439" y="1556556"/>
                    </a:moveTo>
                    <a:cubicBezTo>
                      <a:pt x="458867" y="1554032"/>
                      <a:pt x="458210" y="1552280"/>
                      <a:pt x="455790" y="1553023"/>
                    </a:cubicBezTo>
                    <a:cubicBezTo>
                      <a:pt x="453847" y="1553623"/>
                      <a:pt x="453152" y="1555280"/>
                      <a:pt x="453590" y="1557176"/>
                    </a:cubicBezTo>
                    <a:cubicBezTo>
                      <a:pt x="454019" y="1559042"/>
                      <a:pt x="455285" y="1560919"/>
                      <a:pt x="457238" y="1560223"/>
                    </a:cubicBezTo>
                    <a:cubicBezTo>
                      <a:pt x="458390" y="1559804"/>
                      <a:pt x="458896" y="1557547"/>
                      <a:pt x="459439" y="15565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42"/>
              <p:cNvSpPr/>
              <p:nvPr/>
            </p:nvSpPr>
            <p:spPr>
              <a:xfrm>
                <a:off x="8901720" y="4398480"/>
                <a:ext cx="23059" cy="366195"/>
              </a:xfrm>
              <a:custGeom>
                <a:avLst/>
                <a:gdLst/>
                <a:ahLst/>
                <a:cxnLst/>
                <a:rect l="l" t="t" r="r" b="b"/>
                <a:pathLst>
                  <a:path w="27699" h="367113" extrusionOk="0">
                    <a:moveTo>
                      <a:pt x="7175" y="177628"/>
                    </a:moveTo>
                    <a:cubicBezTo>
                      <a:pt x="6385" y="139747"/>
                      <a:pt x="5689" y="78435"/>
                      <a:pt x="1584" y="17208"/>
                    </a:cubicBezTo>
                    <a:cubicBezTo>
                      <a:pt x="1184" y="11274"/>
                      <a:pt x="-3483" y="768"/>
                      <a:pt x="5375" y="25"/>
                    </a:cubicBezTo>
                    <a:cubicBezTo>
                      <a:pt x="12900" y="-604"/>
                      <a:pt x="12490" y="10817"/>
                      <a:pt x="13548" y="17113"/>
                    </a:cubicBezTo>
                    <a:cubicBezTo>
                      <a:pt x="19567" y="52698"/>
                      <a:pt x="22034" y="88645"/>
                      <a:pt x="22739" y="124698"/>
                    </a:cubicBezTo>
                    <a:cubicBezTo>
                      <a:pt x="24216" y="199345"/>
                      <a:pt x="21168" y="273859"/>
                      <a:pt x="15338" y="348259"/>
                    </a:cubicBezTo>
                    <a:cubicBezTo>
                      <a:pt x="14805" y="355069"/>
                      <a:pt x="17053" y="366509"/>
                      <a:pt x="6661" y="365528"/>
                    </a:cubicBezTo>
                    <a:cubicBezTo>
                      <a:pt x="-835" y="364823"/>
                      <a:pt x="4060" y="354650"/>
                      <a:pt x="4127" y="348983"/>
                    </a:cubicBezTo>
                    <a:cubicBezTo>
                      <a:pt x="4689" y="299662"/>
                      <a:pt x="5785" y="250352"/>
                      <a:pt x="7156" y="17761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42"/>
              <p:cNvSpPr/>
              <p:nvPr/>
            </p:nvSpPr>
            <p:spPr>
              <a:xfrm>
                <a:off x="8849880" y="4411800"/>
                <a:ext cx="24511" cy="350082"/>
              </a:xfrm>
              <a:custGeom>
                <a:avLst/>
                <a:gdLst/>
                <a:ahLst/>
                <a:cxnLst/>
                <a:rect l="l" t="t" r="r" b="b"/>
                <a:pathLst>
                  <a:path w="26861" h="350082" extrusionOk="0">
                    <a:moveTo>
                      <a:pt x="9723" y="0"/>
                    </a:moveTo>
                    <a:cubicBezTo>
                      <a:pt x="19582" y="12525"/>
                      <a:pt x="19258" y="24441"/>
                      <a:pt x="20020" y="35195"/>
                    </a:cubicBezTo>
                    <a:cubicBezTo>
                      <a:pt x="23659" y="86868"/>
                      <a:pt x="26307" y="138589"/>
                      <a:pt x="22573" y="190452"/>
                    </a:cubicBezTo>
                    <a:cubicBezTo>
                      <a:pt x="20306" y="221942"/>
                      <a:pt x="19420" y="253527"/>
                      <a:pt x="17705" y="285055"/>
                    </a:cubicBezTo>
                    <a:cubicBezTo>
                      <a:pt x="16639" y="304600"/>
                      <a:pt x="14762" y="324078"/>
                      <a:pt x="10352" y="343224"/>
                    </a:cubicBezTo>
                    <a:cubicBezTo>
                      <a:pt x="9647" y="346281"/>
                      <a:pt x="9000" y="350082"/>
                      <a:pt x="5065" y="350015"/>
                    </a:cubicBezTo>
                    <a:cubicBezTo>
                      <a:pt x="-373" y="349930"/>
                      <a:pt x="294" y="345253"/>
                      <a:pt x="131" y="341652"/>
                    </a:cubicBezTo>
                    <a:cubicBezTo>
                      <a:pt x="-554" y="325831"/>
                      <a:pt x="1627" y="310144"/>
                      <a:pt x="2370" y="294399"/>
                    </a:cubicBezTo>
                    <a:cubicBezTo>
                      <a:pt x="6523" y="207293"/>
                      <a:pt x="9114" y="120148"/>
                      <a:pt x="6609" y="32918"/>
                    </a:cubicBezTo>
                    <a:cubicBezTo>
                      <a:pt x="6332" y="23174"/>
                      <a:pt x="4856" y="13116"/>
                      <a:pt x="9714" y="1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42"/>
              <p:cNvSpPr/>
              <p:nvPr/>
            </p:nvSpPr>
            <p:spPr>
              <a:xfrm>
                <a:off x="8939520" y="4453560"/>
                <a:ext cx="28447" cy="278821"/>
              </a:xfrm>
              <a:custGeom>
                <a:avLst/>
                <a:gdLst/>
                <a:ahLst/>
                <a:cxnLst/>
                <a:rect l="l" t="t" r="r" b="b"/>
                <a:pathLst>
                  <a:path w="33566" h="279520" extrusionOk="0">
                    <a:moveTo>
                      <a:pt x="25173" y="278771"/>
                    </a:moveTo>
                    <a:cubicBezTo>
                      <a:pt x="13495" y="270637"/>
                      <a:pt x="13829" y="260588"/>
                      <a:pt x="12876" y="251720"/>
                    </a:cubicBezTo>
                    <a:cubicBezTo>
                      <a:pt x="11067" y="234813"/>
                      <a:pt x="9876" y="217792"/>
                      <a:pt x="9438" y="200790"/>
                    </a:cubicBezTo>
                    <a:cubicBezTo>
                      <a:pt x="7828" y="139030"/>
                      <a:pt x="5408" y="77308"/>
                      <a:pt x="1160" y="15672"/>
                    </a:cubicBezTo>
                    <a:cubicBezTo>
                      <a:pt x="779" y="10081"/>
                      <a:pt x="-3097" y="1013"/>
                      <a:pt x="5847" y="51"/>
                    </a:cubicBezTo>
                    <a:cubicBezTo>
                      <a:pt x="13353" y="-749"/>
                      <a:pt x="13962" y="8099"/>
                      <a:pt x="15362" y="14167"/>
                    </a:cubicBezTo>
                    <a:cubicBezTo>
                      <a:pt x="21629" y="41303"/>
                      <a:pt x="24125" y="69031"/>
                      <a:pt x="25087" y="96653"/>
                    </a:cubicBezTo>
                    <a:cubicBezTo>
                      <a:pt x="27021" y="152689"/>
                      <a:pt x="30469" y="208763"/>
                      <a:pt x="26697" y="264865"/>
                    </a:cubicBezTo>
                    <a:cubicBezTo>
                      <a:pt x="26449" y="268513"/>
                      <a:pt x="25916" y="272132"/>
                      <a:pt x="25173" y="2787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42"/>
              <p:cNvSpPr/>
              <p:nvPr/>
            </p:nvSpPr>
            <p:spPr>
              <a:xfrm>
                <a:off x="7935840" y="4548600"/>
                <a:ext cx="30241" cy="293481"/>
              </a:xfrm>
              <a:custGeom>
                <a:avLst/>
                <a:gdLst/>
                <a:ahLst/>
                <a:cxnLst/>
                <a:rect l="l" t="t" r="r" b="b"/>
                <a:pathLst>
                  <a:path w="32871" h="294217" extrusionOk="0">
                    <a:moveTo>
                      <a:pt x="9464" y="293441"/>
                    </a:moveTo>
                    <a:cubicBezTo>
                      <a:pt x="349" y="284736"/>
                      <a:pt x="-261" y="274172"/>
                      <a:pt x="63" y="263771"/>
                    </a:cubicBezTo>
                    <a:cubicBezTo>
                      <a:pt x="1044" y="232234"/>
                      <a:pt x="1692" y="200639"/>
                      <a:pt x="4064" y="169188"/>
                    </a:cubicBezTo>
                    <a:cubicBezTo>
                      <a:pt x="7902" y="118238"/>
                      <a:pt x="12884" y="67375"/>
                      <a:pt x="17751" y="16512"/>
                    </a:cubicBezTo>
                    <a:cubicBezTo>
                      <a:pt x="18341" y="10368"/>
                      <a:pt x="15608" y="-776"/>
                      <a:pt x="24838" y="43"/>
                    </a:cubicBezTo>
                    <a:cubicBezTo>
                      <a:pt x="32610" y="738"/>
                      <a:pt x="29524" y="11635"/>
                      <a:pt x="29610" y="18026"/>
                    </a:cubicBezTo>
                    <a:cubicBezTo>
                      <a:pt x="30124" y="54688"/>
                      <a:pt x="26209" y="91149"/>
                      <a:pt x="23533" y="127649"/>
                    </a:cubicBezTo>
                    <a:cubicBezTo>
                      <a:pt x="20485" y="169169"/>
                      <a:pt x="17008" y="210669"/>
                      <a:pt x="13579" y="252160"/>
                    </a:cubicBezTo>
                    <a:cubicBezTo>
                      <a:pt x="12436" y="265943"/>
                      <a:pt x="10845" y="279687"/>
                      <a:pt x="9464" y="2934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42"/>
              <p:cNvSpPr/>
              <p:nvPr/>
            </p:nvSpPr>
            <p:spPr>
              <a:xfrm>
                <a:off x="7908480" y="4065120"/>
                <a:ext cx="59789" cy="285045"/>
              </a:xfrm>
              <a:custGeom>
                <a:avLst/>
                <a:gdLst/>
                <a:ahLst/>
                <a:cxnLst/>
                <a:rect l="l" t="t" r="r" b="b"/>
                <a:pathLst>
                  <a:path w="61322" h="285045" extrusionOk="0">
                    <a:moveTo>
                      <a:pt x="731" y="284710"/>
                    </a:moveTo>
                    <a:cubicBezTo>
                      <a:pt x="-1288" y="273765"/>
                      <a:pt x="1303" y="265946"/>
                      <a:pt x="3341" y="258059"/>
                    </a:cubicBezTo>
                    <a:cubicBezTo>
                      <a:pt x="20876" y="189993"/>
                      <a:pt x="30468" y="120604"/>
                      <a:pt x="38069" y="50871"/>
                    </a:cubicBezTo>
                    <a:cubicBezTo>
                      <a:pt x="39364" y="38974"/>
                      <a:pt x="41803" y="27182"/>
                      <a:pt x="44155" y="15428"/>
                    </a:cubicBezTo>
                    <a:cubicBezTo>
                      <a:pt x="45003" y="11190"/>
                      <a:pt x="46937" y="7113"/>
                      <a:pt x="48823" y="3179"/>
                    </a:cubicBezTo>
                    <a:cubicBezTo>
                      <a:pt x="49975" y="779"/>
                      <a:pt x="52614" y="-326"/>
                      <a:pt x="55214" y="84"/>
                    </a:cubicBezTo>
                    <a:cubicBezTo>
                      <a:pt x="57929" y="512"/>
                      <a:pt x="59586" y="2617"/>
                      <a:pt x="59700" y="5370"/>
                    </a:cubicBezTo>
                    <a:cubicBezTo>
                      <a:pt x="59853" y="9132"/>
                      <a:pt x="60034" y="12971"/>
                      <a:pt x="59510" y="16686"/>
                    </a:cubicBezTo>
                    <a:cubicBezTo>
                      <a:pt x="51442" y="73559"/>
                      <a:pt x="46699" y="130948"/>
                      <a:pt x="33002" y="186936"/>
                    </a:cubicBezTo>
                    <a:cubicBezTo>
                      <a:pt x="26401" y="213910"/>
                      <a:pt x="20724" y="241152"/>
                      <a:pt x="11180" y="267317"/>
                    </a:cubicBezTo>
                    <a:cubicBezTo>
                      <a:pt x="9113" y="272975"/>
                      <a:pt x="8227" y="279442"/>
                      <a:pt x="731" y="28471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42"/>
              <p:cNvSpPr/>
              <p:nvPr/>
            </p:nvSpPr>
            <p:spPr>
              <a:xfrm>
                <a:off x="7873920" y="4492440"/>
                <a:ext cx="36020" cy="345739"/>
              </a:xfrm>
              <a:custGeom>
                <a:avLst/>
                <a:gdLst/>
                <a:ahLst/>
                <a:cxnLst/>
                <a:rect l="l" t="t" r="r" b="b"/>
                <a:pathLst>
                  <a:path w="40586" h="345739" extrusionOk="0">
                    <a:moveTo>
                      <a:pt x="25326" y="0"/>
                    </a:moveTo>
                    <a:cubicBezTo>
                      <a:pt x="30556" y="16811"/>
                      <a:pt x="31623" y="30432"/>
                      <a:pt x="33337" y="43977"/>
                    </a:cubicBezTo>
                    <a:cubicBezTo>
                      <a:pt x="39357" y="91449"/>
                      <a:pt x="34480" y="138522"/>
                      <a:pt x="28413" y="185538"/>
                    </a:cubicBezTo>
                    <a:cubicBezTo>
                      <a:pt x="22679" y="229971"/>
                      <a:pt x="16497" y="274348"/>
                      <a:pt x="10572" y="318754"/>
                    </a:cubicBezTo>
                    <a:cubicBezTo>
                      <a:pt x="9429" y="327317"/>
                      <a:pt x="8534" y="335909"/>
                      <a:pt x="3609" y="345739"/>
                    </a:cubicBezTo>
                    <a:cubicBezTo>
                      <a:pt x="-1229" y="339347"/>
                      <a:pt x="9" y="333718"/>
                      <a:pt x="552" y="328660"/>
                    </a:cubicBezTo>
                    <a:cubicBezTo>
                      <a:pt x="3533" y="301057"/>
                      <a:pt x="7105" y="273520"/>
                      <a:pt x="9963" y="245907"/>
                    </a:cubicBezTo>
                    <a:cubicBezTo>
                      <a:pt x="16725" y="180660"/>
                      <a:pt x="27765" y="115681"/>
                      <a:pt x="22726" y="49673"/>
                    </a:cubicBezTo>
                    <a:cubicBezTo>
                      <a:pt x="22098" y="41500"/>
                      <a:pt x="20859" y="33366"/>
                      <a:pt x="20516" y="25184"/>
                    </a:cubicBezTo>
                    <a:cubicBezTo>
                      <a:pt x="20212" y="17993"/>
                      <a:pt x="17916" y="10353"/>
                      <a:pt x="25317"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42"/>
              <p:cNvSpPr/>
              <p:nvPr/>
            </p:nvSpPr>
            <p:spPr>
              <a:xfrm>
                <a:off x="7972560" y="4074120"/>
                <a:ext cx="41019" cy="221597"/>
              </a:xfrm>
              <a:custGeom>
                <a:avLst/>
                <a:gdLst/>
                <a:ahLst/>
                <a:cxnLst/>
                <a:rect l="l" t="t" r="r" b="b"/>
                <a:pathLst>
                  <a:path w="44225" h="222152" extrusionOk="0">
                    <a:moveTo>
                      <a:pt x="41040" y="26457"/>
                    </a:moveTo>
                    <a:cubicBezTo>
                      <a:pt x="35391" y="86188"/>
                      <a:pt x="27333" y="145634"/>
                      <a:pt x="15846" y="204574"/>
                    </a:cubicBezTo>
                    <a:cubicBezTo>
                      <a:pt x="14608" y="210909"/>
                      <a:pt x="14779" y="221948"/>
                      <a:pt x="7188" y="221319"/>
                    </a:cubicBezTo>
                    <a:cubicBezTo>
                      <a:pt x="-3061" y="220481"/>
                      <a:pt x="501" y="209223"/>
                      <a:pt x="1006" y="202555"/>
                    </a:cubicBezTo>
                    <a:cubicBezTo>
                      <a:pt x="4035" y="162846"/>
                      <a:pt x="11007" y="123621"/>
                      <a:pt x="17008" y="84293"/>
                    </a:cubicBezTo>
                    <a:cubicBezTo>
                      <a:pt x="20628" y="60576"/>
                      <a:pt x="25581" y="37068"/>
                      <a:pt x="30029" y="13484"/>
                    </a:cubicBezTo>
                    <a:cubicBezTo>
                      <a:pt x="30724" y="9798"/>
                      <a:pt x="31591" y="6073"/>
                      <a:pt x="33029" y="2635"/>
                    </a:cubicBezTo>
                    <a:cubicBezTo>
                      <a:pt x="33572" y="1321"/>
                      <a:pt x="35868" y="187"/>
                      <a:pt x="37477" y="16"/>
                    </a:cubicBezTo>
                    <a:cubicBezTo>
                      <a:pt x="39582" y="-204"/>
                      <a:pt x="40906" y="1920"/>
                      <a:pt x="40954" y="3721"/>
                    </a:cubicBezTo>
                    <a:cubicBezTo>
                      <a:pt x="41164" y="11293"/>
                      <a:pt x="41040" y="18875"/>
                      <a:pt x="41040" y="2644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42"/>
              <p:cNvSpPr/>
              <p:nvPr/>
            </p:nvSpPr>
            <p:spPr>
              <a:xfrm>
                <a:off x="7988040" y="4611960"/>
                <a:ext cx="23729" cy="212589"/>
              </a:xfrm>
              <a:custGeom>
                <a:avLst/>
                <a:gdLst/>
                <a:ahLst/>
                <a:cxnLst/>
                <a:rect l="l" t="t" r="r" b="b"/>
                <a:pathLst>
                  <a:path w="25584" h="213122" extrusionOk="0">
                    <a:moveTo>
                      <a:pt x="9299" y="212847"/>
                    </a:moveTo>
                    <a:cubicBezTo>
                      <a:pt x="1298" y="205961"/>
                      <a:pt x="821" y="199198"/>
                      <a:pt x="535" y="192350"/>
                    </a:cubicBezTo>
                    <a:cubicBezTo>
                      <a:pt x="-512" y="167108"/>
                      <a:pt x="31" y="141886"/>
                      <a:pt x="1698" y="116683"/>
                    </a:cubicBezTo>
                    <a:cubicBezTo>
                      <a:pt x="3527" y="88994"/>
                      <a:pt x="5355" y="61314"/>
                      <a:pt x="7127" y="33625"/>
                    </a:cubicBezTo>
                    <a:cubicBezTo>
                      <a:pt x="7651" y="25443"/>
                      <a:pt x="7803" y="17223"/>
                      <a:pt x="8498" y="9060"/>
                    </a:cubicBezTo>
                    <a:cubicBezTo>
                      <a:pt x="8879" y="4564"/>
                      <a:pt x="10194" y="-265"/>
                      <a:pt x="15919" y="11"/>
                    </a:cubicBezTo>
                    <a:cubicBezTo>
                      <a:pt x="20510" y="230"/>
                      <a:pt x="21424" y="4507"/>
                      <a:pt x="21834" y="8355"/>
                    </a:cubicBezTo>
                    <a:cubicBezTo>
                      <a:pt x="22176" y="11489"/>
                      <a:pt x="22091" y="14670"/>
                      <a:pt x="22443" y="17795"/>
                    </a:cubicBezTo>
                    <a:cubicBezTo>
                      <a:pt x="25072" y="41169"/>
                      <a:pt x="22881" y="64505"/>
                      <a:pt x="21005" y="87727"/>
                    </a:cubicBezTo>
                    <a:cubicBezTo>
                      <a:pt x="17719" y="128503"/>
                      <a:pt x="16528" y="169499"/>
                      <a:pt x="9299" y="21285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42"/>
              <p:cNvSpPr/>
              <p:nvPr/>
            </p:nvSpPr>
            <p:spPr>
              <a:xfrm>
                <a:off x="8817120" y="3448800"/>
                <a:ext cx="46473" cy="234115"/>
              </a:xfrm>
              <a:custGeom>
                <a:avLst/>
                <a:gdLst/>
                <a:ahLst/>
                <a:cxnLst/>
                <a:rect l="l" t="t" r="r" b="b"/>
                <a:pathLst>
                  <a:path w="47910" h="234115" extrusionOk="0">
                    <a:moveTo>
                      <a:pt x="42481" y="234115"/>
                    </a:moveTo>
                    <a:cubicBezTo>
                      <a:pt x="22393" y="158087"/>
                      <a:pt x="13278" y="80324"/>
                      <a:pt x="0" y="0"/>
                    </a:cubicBezTo>
                    <a:cubicBezTo>
                      <a:pt x="11859" y="6039"/>
                      <a:pt x="12544" y="14792"/>
                      <a:pt x="14744" y="21955"/>
                    </a:cubicBezTo>
                    <a:cubicBezTo>
                      <a:pt x="22145" y="46120"/>
                      <a:pt x="26412" y="71038"/>
                      <a:pt x="30366" y="95945"/>
                    </a:cubicBezTo>
                    <a:cubicBezTo>
                      <a:pt x="35604" y="128949"/>
                      <a:pt x="40414" y="162030"/>
                      <a:pt x="44939" y="195148"/>
                    </a:cubicBezTo>
                    <a:cubicBezTo>
                      <a:pt x="46682" y="207931"/>
                      <a:pt x="47910" y="220923"/>
                      <a:pt x="42491" y="234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42"/>
              <p:cNvSpPr/>
              <p:nvPr/>
            </p:nvSpPr>
            <p:spPr>
              <a:xfrm>
                <a:off x="8022960" y="4100400"/>
                <a:ext cx="32015" cy="172351"/>
              </a:xfrm>
              <a:custGeom>
                <a:avLst/>
                <a:gdLst/>
                <a:ahLst/>
                <a:cxnLst/>
                <a:rect l="l" t="t" r="r" b="b"/>
                <a:pathLst>
                  <a:path w="33090" h="172783" extrusionOk="0">
                    <a:moveTo>
                      <a:pt x="31921" y="29768"/>
                    </a:moveTo>
                    <a:cubicBezTo>
                      <a:pt x="30064" y="61915"/>
                      <a:pt x="23311" y="93414"/>
                      <a:pt x="18967" y="125237"/>
                    </a:cubicBezTo>
                    <a:cubicBezTo>
                      <a:pt x="17091" y="138953"/>
                      <a:pt x="15662" y="152802"/>
                      <a:pt x="11328" y="166051"/>
                    </a:cubicBezTo>
                    <a:cubicBezTo>
                      <a:pt x="10395" y="168900"/>
                      <a:pt x="9347" y="172614"/>
                      <a:pt x="5356" y="172310"/>
                    </a:cubicBezTo>
                    <a:cubicBezTo>
                      <a:pt x="1536" y="172014"/>
                      <a:pt x="375" y="168442"/>
                      <a:pt x="337" y="165432"/>
                    </a:cubicBezTo>
                    <a:cubicBezTo>
                      <a:pt x="194" y="153469"/>
                      <a:pt x="-568" y="141372"/>
                      <a:pt x="823" y="129552"/>
                    </a:cubicBezTo>
                    <a:cubicBezTo>
                      <a:pt x="5309" y="91385"/>
                      <a:pt x="10509" y="53295"/>
                      <a:pt x="15786" y="15223"/>
                    </a:cubicBezTo>
                    <a:cubicBezTo>
                      <a:pt x="16596" y="9384"/>
                      <a:pt x="16025" y="-169"/>
                      <a:pt x="23625" y="2"/>
                    </a:cubicBezTo>
                    <a:cubicBezTo>
                      <a:pt x="32522" y="202"/>
                      <a:pt x="31379" y="9813"/>
                      <a:pt x="31874" y="16528"/>
                    </a:cubicBezTo>
                    <a:cubicBezTo>
                      <a:pt x="32198" y="20919"/>
                      <a:pt x="31931" y="25358"/>
                      <a:pt x="31931" y="2976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42"/>
              <p:cNvSpPr/>
              <p:nvPr/>
            </p:nvSpPr>
            <p:spPr>
              <a:xfrm>
                <a:off x="8018280" y="3407040"/>
                <a:ext cx="69887" cy="183277"/>
              </a:xfrm>
              <a:custGeom>
                <a:avLst/>
                <a:gdLst/>
                <a:ahLst/>
                <a:cxnLst/>
                <a:rect l="l" t="t" r="r" b="b"/>
                <a:pathLst>
                  <a:path w="71313" h="185128" extrusionOk="0">
                    <a:moveTo>
                      <a:pt x="2226" y="183156"/>
                    </a:moveTo>
                    <a:cubicBezTo>
                      <a:pt x="-1326" y="173460"/>
                      <a:pt x="103" y="166659"/>
                      <a:pt x="1522" y="160182"/>
                    </a:cubicBezTo>
                    <a:cubicBezTo>
                      <a:pt x="11228" y="115919"/>
                      <a:pt x="22629" y="72104"/>
                      <a:pt x="36726" y="29013"/>
                    </a:cubicBezTo>
                    <a:cubicBezTo>
                      <a:pt x="39079" y="21822"/>
                      <a:pt x="41555" y="14611"/>
                      <a:pt x="46023" y="8449"/>
                    </a:cubicBezTo>
                    <a:cubicBezTo>
                      <a:pt x="52547" y="-543"/>
                      <a:pt x="58557" y="-1962"/>
                      <a:pt x="69987" y="2324"/>
                    </a:cubicBezTo>
                    <a:cubicBezTo>
                      <a:pt x="69178" y="10163"/>
                      <a:pt x="58586" y="2953"/>
                      <a:pt x="57424" y="10516"/>
                    </a:cubicBezTo>
                    <a:cubicBezTo>
                      <a:pt x="56671" y="15440"/>
                      <a:pt x="54709" y="20184"/>
                      <a:pt x="53376" y="25032"/>
                    </a:cubicBezTo>
                    <a:cubicBezTo>
                      <a:pt x="42518" y="64446"/>
                      <a:pt x="31954" y="103946"/>
                      <a:pt x="20676" y="143246"/>
                    </a:cubicBezTo>
                    <a:cubicBezTo>
                      <a:pt x="16924" y="156324"/>
                      <a:pt x="13580" y="169917"/>
                      <a:pt x="2236" y="18316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42"/>
              <p:cNvSpPr/>
              <p:nvPr/>
            </p:nvSpPr>
            <p:spPr>
              <a:xfrm>
                <a:off x="8784720" y="3452040"/>
                <a:ext cx="29910" cy="199724"/>
              </a:xfrm>
              <a:custGeom>
                <a:avLst/>
                <a:gdLst/>
                <a:ahLst/>
                <a:cxnLst/>
                <a:rect l="l" t="t" r="r" b="b"/>
                <a:pathLst>
                  <a:path w="30756" h="200225" extrusionOk="0">
                    <a:moveTo>
                      <a:pt x="26863" y="199831"/>
                    </a:moveTo>
                    <a:cubicBezTo>
                      <a:pt x="18672" y="186658"/>
                      <a:pt x="19348" y="171932"/>
                      <a:pt x="17500" y="157778"/>
                    </a:cubicBezTo>
                    <a:cubicBezTo>
                      <a:pt x="11719" y="113487"/>
                      <a:pt x="3956" y="69453"/>
                      <a:pt x="431" y="24876"/>
                    </a:cubicBezTo>
                    <a:cubicBezTo>
                      <a:pt x="-16" y="19237"/>
                      <a:pt x="-93" y="13551"/>
                      <a:pt x="98" y="7903"/>
                    </a:cubicBezTo>
                    <a:cubicBezTo>
                      <a:pt x="222" y="4274"/>
                      <a:pt x="441" y="-384"/>
                      <a:pt x="5642" y="25"/>
                    </a:cubicBezTo>
                    <a:cubicBezTo>
                      <a:pt x="9261" y="311"/>
                      <a:pt x="9842" y="4102"/>
                      <a:pt x="10299" y="7302"/>
                    </a:cubicBezTo>
                    <a:cubicBezTo>
                      <a:pt x="12528" y="22876"/>
                      <a:pt x="15300" y="38382"/>
                      <a:pt x="16947" y="54013"/>
                    </a:cubicBezTo>
                    <a:cubicBezTo>
                      <a:pt x="21177" y="94056"/>
                      <a:pt x="28034" y="133832"/>
                      <a:pt x="29759" y="174143"/>
                    </a:cubicBezTo>
                    <a:cubicBezTo>
                      <a:pt x="30121" y="182686"/>
                      <a:pt x="30663" y="191316"/>
                      <a:pt x="26873" y="1998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42"/>
              <p:cNvSpPr/>
              <p:nvPr/>
            </p:nvSpPr>
            <p:spPr>
              <a:xfrm>
                <a:off x="8815680" y="4470480"/>
                <a:ext cx="21570" cy="183886"/>
              </a:xfrm>
              <a:custGeom>
                <a:avLst/>
                <a:gdLst/>
                <a:ahLst/>
                <a:cxnLst/>
                <a:rect l="l" t="t" r="r" b="b"/>
                <a:pathLst>
                  <a:path w="24793" h="184347" extrusionOk="0">
                    <a:moveTo>
                      <a:pt x="5859" y="0"/>
                    </a:moveTo>
                    <a:cubicBezTo>
                      <a:pt x="12088" y="11201"/>
                      <a:pt x="11459" y="22898"/>
                      <a:pt x="12298" y="33623"/>
                    </a:cubicBezTo>
                    <a:cubicBezTo>
                      <a:pt x="15898" y="79467"/>
                      <a:pt x="18336" y="125397"/>
                      <a:pt x="20927" y="171317"/>
                    </a:cubicBezTo>
                    <a:cubicBezTo>
                      <a:pt x="21175" y="175765"/>
                      <a:pt x="23651" y="183194"/>
                      <a:pt x="16908" y="183785"/>
                    </a:cubicBezTo>
                    <a:cubicBezTo>
                      <a:pt x="10507" y="184347"/>
                      <a:pt x="11069" y="176889"/>
                      <a:pt x="10240" y="172174"/>
                    </a:cubicBezTo>
                    <a:cubicBezTo>
                      <a:pt x="5059" y="142913"/>
                      <a:pt x="4439" y="113262"/>
                      <a:pt x="2887" y="83706"/>
                    </a:cubicBezTo>
                    <a:cubicBezTo>
                      <a:pt x="1696" y="61055"/>
                      <a:pt x="887" y="38376"/>
                      <a:pt x="162" y="15697"/>
                    </a:cubicBezTo>
                    <a:cubicBezTo>
                      <a:pt x="10" y="10868"/>
                      <a:pt x="-1142" y="5448"/>
                      <a:pt x="5849"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42"/>
              <p:cNvSpPr/>
              <p:nvPr/>
            </p:nvSpPr>
            <p:spPr>
              <a:xfrm>
                <a:off x="8121600" y="3044520"/>
                <a:ext cx="29877" cy="168057"/>
              </a:xfrm>
              <a:custGeom>
                <a:avLst/>
                <a:gdLst/>
                <a:ahLst/>
                <a:cxnLst/>
                <a:rect l="l" t="t" r="r" b="b"/>
                <a:pathLst>
                  <a:path w="32652" h="169755" extrusionOk="0">
                    <a:moveTo>
                      <a:pt x="29718" y="46092"/>
                    </a:moveTo>
                    <a:cubicBezTo>
                      <a:pt x="29890" y="82392"/>
                      <a:pt x="21289" y="117292"/>
                      <a:pt x="13631" y="152334"/>
                    </a:cubicBezTo>
                    <a:cubicBezTo>
                      <a:pt x="13097" y="154782"/>
                      <a:pt x="12497" y="157316"/>
                      <a:pt x="11326" y="159497"/>
                    </a:cubicBezTo>
                    <a:cubicBezTo>
                      <a:pt x="9421" y="163040"/>
                      <a:pt x="8916" y="169689"/>
                      <a:pt x="3191" y="167688"/>
                    </a:cubicBezTo>
                    <a:cubicBezTo>
                      <a:pt x="-2762" y="165622"/>
                      <a:pt x="1286" y="160288"/>
                      <a:pt x="2096" y="156325"/>
                    </a:cubicBezTo>
                    <a:cubicBezTo>
                      <a:pt x="10402" y="115587"/>
                      <a:pt x="17803" y="74734"/>
                      <a:pt x="17574" y="32938"/>
                    </a:cubicBezTo>
                    <a:cubicBezTo>
                      <a:pt x="17526" y="24147"/>
                      <a:pt x="16584" y="15355"/>
                      <a:pt x="16593" y="6573"/>
                    </a:cubicBezTo>
                    <a:cubicBezTo>
                      <a:pt x="16593" y="3601"/>
                      <a:pt x="17983" y="68"/>
                      <a:pt x="21927" y="1"/>
                    </a:cubicBezTo>
                    <a:cubicBezTo>
                      <a:pt x="26004" y="-66"/>
                      <a:pt x="27032" y="3573"/>
                      <a:pt x="27261" y="6526"/>
                    </a:cubicBezTo>
                    <a:cubicBezTo>
                      <a:pt x="28299" y="19699"/>
                      <a:pt x="28937" y="32900"/>
                      <a:pt x="29718" y="4610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42"/>
              <p:cNvSpPr/>
              <p:nvPr/>
            </p:nvSpPr>
            <p:spPr>
              <a:xfrm>
                <a:off x="8127720" y="4091040"/>
                <a:ext cx="23025" cy="103625"/>
              </a:xfrm>
              <a:custGeom>
                <a:avLst/>
                <a:gdLst/>
                <a:ahLst/>
                <a:cxnLst/>
                <a:rect l="l" t="t" r="r" b="b"/>
                <a:pathLst>
                  <a:path w="23860" h="104146" extrusionOk="0">
                    <a:moveTo>
                      <a:pt x="23012" y="42353"/>
                    </a:moveTo>
                    <a:cubicBezTo>
                      <a:pt x="22392" y="56831"/>
                      <a:pt x="21745" y="71290"/>
                      <a:pt x="19230" y="85597"/>
                    </a:cubicBezTo>
                    <a:cubicBezTo>
                      <a:pt x="18583" y="89292"/>
                      <a:pt x="17907" y="93045"/>
                      <a:pt x="16639" y="96550"/>
                    </a:cubicBezTo>
                    <a:cubicBezTo>
                      <a:pt x="15354" y="100113"/>
                      <a:pt x="13201" y="103856"/>
                      <a:pt x="8915" y="103732"/>
                    </a:cubicBezTo>
                    <a:cubicBezTo>
                      <a:pt x="4609" y="103618"/>
                      <a:pt x="2599" y="99751"/>
                      <a:pt x="1609" y="96103"/>
                    </a:cubicBezTo>
                    <a:cubicBezTo>
                      <a:pt x="628" y="92512"/>
                      <a:pt x="323" y="88664"/>
                      <a:pt x="190" y="84911"/>
                    </a:cubicBezTo>
                    <a:cubicBezTo>
                      <a:pt x="-667" y="60298"/>
                      <a:pt x="1438" y="35886"/>
                      <a:pt x="5314" y="11597"/>
                    </a:cubicBezTo>
                    <a:cubicBezTo>
                      <a:pt x="5514" y="10358"/>
                      <a:pt x="5600" y="9073"/>
                      <a:pt x="6000" y="7892"/>
                    </a:cubicBezTo>
                    <a:cubicBezTo>
                      <a:pt x="7200" y="4329"/>
                      <a:pt x="8258" y="262"/>
                      <a:pt x="12887" y="14"/>
                    </a:cubicBezTo>
                    <a:cubicBezTo>
                      <a:pt x="18516" y="-290"/>
                      <a:pt x="20621" y="4320"/>
                      <a:pt x="21355" y="8501"/>
                    </a:cubicBezTo>
                    <a:cubicBezTo>
                      <a:pt x="22545" y="15274"/>
                      <a:pt x="22640" y="22246"/>
                      <a:pt x="22974" y="29142"/>
                    </a:cubicBezTo>
                    <a:cubicBezTo>
                      <a:pt x="23193" y="33533"/>
                      <a:pt x="23012" y="37952"/>
                      <a:pt x="23012" y="4235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42"/>
              <p:cNvSpPr/>
              <p:nvPr/>
            </p:nvSpPr>
            <p:spPr>
              <a:xfrm>
                <a:off x="8061120" y="3445920"/>
                <a:ext cx="43867" cy="119206"/>
              </a:xfrm>
              <a:custGeom>
                <a:avLst/>
                <a:gdLst/>
                <a:ahLst/>
                <a:cxnLst/>
                <a:rect l="l" t="t" r="r" b="b"/>
                <a:pathLst>
                  <a:path w="44310" h="119805" extrusionOk="0">
                    <a:moveTo>
                      <a:pt x="43853" y="13849"/>
                    </a:moveTo>
                    <a:cubicBezTo>
                      <a:pt x="42682" y="25165"/>
                      <a:pt x="39948" y="34871"/>
                      <a:pt x="36720" y="44444"/>
                    </a:cubicBezTo>
                    <a:cubicBezTo>
                      <a:pt x="30490" y="62970"/>
                      <a:pt x="24203" y="81477"/>
                      <a:pt x="17736" y="99917"/>
                    </a:cubicBezTo>
                    <a:cubicBezTo>
                      <a:pt x="16078" y="104651"/>
                      <a:pt x="13812" y="109214"/>
                      <a:pt x="11478" y="113672"/>
                    </a:cubicBezTo>
                    <a:cubicBezTo>
                      <a:pt x="10030" y="116434"/>
                      <a:pt x="7744" y="119805"/>
                      <a:pt x="4420" y="118824"/>
                    </a:cubicBezTo>
                    <a:cubicBezTo>
                      <a:pt x="248" y="117586"/>
                      <a:pt x="-457" y="113300"/>
                      <a:pt x="229" y="109366"/>
                    </a:cubicBezTo>
                    <a:cubicBezTo>
                      <a:pt x="1201" y="103785"/>
                      <a:pt x="2229" y="98155"/>
                      <a:pt x="3867" y="92745"/>
                    </a:cubicBezTo>
                    <a:cubicBezTo>
                      <a:pt x="12297" y="64989"/>
                      <a:pt x="20936" y="37300"/>
                      <a:pt x="29499" y="9582"/>
                    </a:cubicBezTo>
                    <a:cubicBezTo>
                      <a:pt x="30061" y="7782"/>
                      <a:pt x="30376" y="5868"/>
                      <a:pt x="31166" y="4172"/>
                    </a:cubicBezTo>
                    <a:cubicBezTo>
                      <a:pt x="32252" y="1819"/>
                      <a:pt x="33985" y="0"/>
                      <a:pt x="36853" y="0"/>
                    </a:cubicBezTo>
                    <a:cubicBezTo>
                      <a:pt x="40605" y="0"/>
                      <a:pt x="42634" y="2239"/>
                      <a:pt x="43196" y="5658"/>
                    </a:cubicBezTo>
                    <a:cubicBezTo>
                      <a:pt x="43701" y="8744"/>
                      <a:pt x="43710" y="11916"/>
                      <a:pt x="43844" y="1385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42"/>
              <p:cNvSpPr/>
              <p:nvPr/>
            </p:nvSpPr>
            <p:spPr>
              <a:xfrm>
                <a:off x="8174520" y="3058560"/>
                <a:ext cx="21951" cy="140300"/>
              </a:xfrm>
              <a:custGeom>
                <a:avLst/>
                <a:gdLst/>
                <a:ahLst/>
                <a:cxnLst/>
                <a:rect l="l" t="t" r="r" b="b"/>
                <a:pathLst>
                  <a:path w="25231" h="141360" extrusionOk="0">
                    <a:moveTo>
                      <a:pt x="3834" y="140325"/>
                    </a:moveTo>
                    <a:cubicBezTo>
                      <a:pt x="-2090" y="132038"/>
                      <a:pt x="415" y="122590"/>
                      <a:pt x="1195" y="113531"/>
                    </a:cubicBezTo>
                    <a:cubicBezTo>
                      <a:pt x="3415" y="87795"/>
                      <a:pt x="8139" y="62277"/>
                      <a:pt x="7787" y="36331"/>
                    </a:cubicBezTo>
                    <a:cubicBezTo>
                      <a:pt x="7663" y="26940"/>
                      <a:pt x="9206" y="17338"/>
                      <a:pt x="5492" y="8261"/>
                    </a:cubicBezTo>
                    <a:cubicBezTo>
                      <a:pt x="4167" y="5023"/>
                      <a:pt x="3587" y="2060"/>
                      <a:pt x="7463" y="565"/>
                    </a:cubicBezTo>
                    <a:cubicBezTo>
                      <a:pt x="11635" y="-1035"/>
                      <a:pt x="14816" y="908"/>
                      <a:pt x="16855" y="4584"/>
                    </a:cubicBezTo>
                    <a:cubicBezTo>
                      <a:pt x="20645" y="11414"/>
                      <a:pt x="21160" y="19015"/>
                      <a:pt x="21608" y="26587"/>
                    </a:cubicBezTo>
                    <a:cubicBezTo>
                      <a:pt x="23141" y="52581"/>
                      <a:pt x="19312" y="78175"/>
                      <a:pt x="15683" y="103768"/>
                    </a:cubicBezTo>
                    <a:cubicBezTo>
                      <a:pt x="14445" y="112493"/>
                      <a:pt x="13225" y="121247"/>
                      <a:pt x="11454" y="129867"/>
                    </a:cubicBezTo>
                    <a:cubicBezTo>
                      <a:pt x="10625" y="133924"/>
                      <a:pt x="10454" y="139011"/>
                      <a:pt x="3843" y="14031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42"/>
              <p:cNvSpPr/>
              <p:nvPr/>
            </p:nvSpPr>
            <p:spPr>
              <a:xfrm>
                <a:off x="8064360" y="4645800"/>
                <a:ext cx="20503" cy="129148"/>
              </a:xfrm>
              <a:custGeom>
                <a:avLst/>
                <a:gdLst/>
                <a:ahLst/>
                <a:cxnLst/>
                <a:rect l="l" t="t" r="r" b="b"/>
                <a:pathLst>
                  <a:path w="25080" h="129797" extrusionOk="0">
                    <a:moveTo>
                      <a:pt x="757" y="129180"/>
                    </a:moveTo>
                    <a:cubicBezTo>
                      <a:pt x="-1919" y="111177"/>
                      <a:pt x="3368" y="94623"/>
                      <a:pt x="3244" y="77840"/>
                    </a:cubicBezTo>
                    <a:cubicBezTo>
                      <a:pt x="3082" y="57066"/>
                      <a:pt x="3863" y="36273"/>
                      <a:pt x="4663" y="15499"/>
                    </a:cubicBezTo>
                    <a:cubicBezTo>
                      <a:pt x="4891" y="9632"/>
                      <a:pt x="3244" y="611"/>
                      <a:pt x="11311" y="30"/>
                    </a:cubicBezTo>
                    <a:cubicBezTo>
                      <a:pt x="20131" y="-608"/>
                      <a:pt x="18588" y="8974"/>
                      <a:pt x="19188" y="14461"/>
                    </a:cubicBezTo>
                    <a:cubicBezTo>
                      <a:pt x="23161" y="51275"/>
                      <a:pt x="18408" y="87270"/>
                      <a:pt x="7540" y="122531"/>
                    </a:cubicBezTo>
                    <a:cubicBezTo>
                      <a:pt x="6825" y="124836"/>
                      <a:pt x="5911" y="127313"/>
                      <a:pt x="767" y="12918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42"/>
              <p:cNvSpPr/>
              <p:nvPr/>
            </p:nvSpPr>
            <p:spPr>
              <a:xfrm>
                <a:off x="7985160" y="3688200"/>
                <a:ext cx="35238" cy="98024"/>
              </a:xfrm>
              <a:custGeom>
                <a:avLst/>
                <a:gdLst/>
                <a:ahLst/>
                <a:cxnLst/>
                <a:rect l="l" t="t" r="r" b="b"/>
                <a:pathLst>
                  <a:path w="37890" h="99517" extrusionOk="0">
                    <a:moveTo>
                      <a:pt x="0" y="81995"/>
                    </a:moveTo>
                    <a:cubicBezTo>
                      <a:pt x="3924" y="57335"/>
                      <a:pt x="6182" y="33380"/>
                      <a:pt x="15497" y="11034"/>
                    </a:cubicBezTo>
                    <a:cubicBezTo>
                      <a:pt x="17859" y="5367"/>
                      <a:pt x="20355" y="-1367"/>
                      <a:pt x="28689" y="242"/>
                    </a:cubicBezTo>
                    <a:cubicBezTo>
                      <a:pt x="34042" y="1271"/>
                      <a:pt x="37890" y="11444"/>
                      <a:pt x="33518" y="18063"/>
                    </a:cubicBezTo>
                    <a:cubicBezTo>
                      <a:pt x="21126" y="36837"/>
                      <a:pt x="21965" y="58850"/>
                      <a:pt x="16650" y="79319"/>
                    </a:cubicBezTo>
                    <a:cubicBezTo>
                      <a:pt x="15545" y="83586"/>
                      <a:pt x="14583" y="87882"/>
                      <a:pt x="13573" y="92168"/>
                    </a:cubicBezTo>
                    <a:cubicBezTo>
                      <a:pt x="12802" y="95445"/>
                      <a:pt x="11449" y="98150"/>
                      <a:pt x="7496" y="98007"/>
                    </a:cubicBezTo>
                    <a:cubicBezTo>
                      <a:pt x="3791" y="97873"/>
                      <a:pt x="1733" y="95369"/>
                      <a:pt x="1048" y="92177"/>
                    </a:cubicBezTo>
                    <a:cubicBezTo>
                      <a:pt x="267" y="88529"/>
                      <a:pt x="248" y="84719"/>
                      <a:pt x="0" y="8199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42"/>
              <p:cNvSpPr/>
              <p:nvPr/>
            </p:nvSpPr>
            <p:spPr>
              <a:xfrm>
                <a:off x="8769240" y="3509640"/>
                <a:ext cx="13336" cy="134664"/>
              </a:xfrm>
              <a:custGeom>
                <a:avLst/>
                <a:gdLst/>
                <a:ahLst/>
                <a:cxnLst/>
                <a:rect l="l" t="t" r="r" b="b"/>
                <a:pathLst>
                  <a:path w="18850" h="134664" extrusionOk="0">
                    <a:moveTo>
                      <a:pt x="12826" y="134664"/>
                    </a:moveTo>
                    <a:cubicBezTo>
                      <a:pt x="-2300" y="111814"/>
                      <a:pt x="-4700" y="20079"/>
                      <a:pt x="9130" y="0"/>
                    </a:cubicBezTo>
                    <a:cubicBezTo>
                      <a:pt x="14150" y="46215"/>
                      <a:pt x="13941" y="90278"/>
                      <a:pt x="12826" y="1346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42"/>
              <p:cNvSpPr/>
              <p:nvPr/>
            </p:nvSpPr>
            <p:spPr>
              <a:xfrm>
                <a:off x="8510760" y="3116520"/>
                <a:ext cx="18349" cy="113263"/>
              </a:xfrm>
              <a:custGeom>
                <a:avLst/>
                <a:gdLst/>
                <a:ahLst/>
                <a:cxnLst/>
                <a:rect l="l" t="t" r="r" b="b"/>
                <a:pathLst>
                  <a:path w="18488" h="114119" extrusionOk="0">
                    <a:moveTo>
                      <a:pt x="695" y="41188"/>
                    </a:moveTo>
                    <a:cubicBezTo>
                      <a:pt x="695" y="29901"/>
                      <a:pt x="600" y="18604"/>
                      <a:pt x="752" y="7317"/>
                    </a:cubicBezTo>
                    <a:cubicBezTo>
                      <a:pt x="791" y="4069"/>
                      <a:pt x="2067" y="602"/>
                      <a:pt x="5534" y="87"/>
                    </a:cubicBezTo>
                    <a:cubicBezTo>
                      <a:pt x="10620" y="-675"/>
                      <a:pt x="11420" y="3697"/>
                      <a:pt x="11992" y="7383"/>
                    </a:cubicBezTo>
                    <a:cubicBezTo>
                      <a:pt x="12849" y="12956"/>
                      <a:pt x="13725" y="18575"/>
                      <a:pt x="13916" y="24195"/>
                    </a:cubicBezTo>
                    <a:cubicBezTo>
                      <a:pt x="14678" y="47389"/>
                      <a:pt x="14440" y="70610"/>
                      <a:pt x="17850" y="93661"/>
                    </a:cubicBezTo>
                    <a:cubicBezTo>
                      <a:pt x="18488" y="97947"/>
                      <a:pt x="18079" y="102443"/>
                      <a:pt x="17707" y="106805"/>
                    </a:cubicBezTo>
                    <a:cubicBezTo>
                      <a:pt x="17450" y="109768"/>
                      <a:pt x="17069" y="113444"/>
                      <a:pt x="12849" y="113311"/>
                    </a:cubicBezTo>
                    <a:cubicBezTo>
                      <a:pt x="10030" y="113225"/>
                      <a:pt x="8791" y="110635"/>
                      <a:pt x="8011" y="108206"/>
                    </a:cubicBezTo>
                    <a:cubicBezTo>
                      <a:pt x="3915" y="95594"/>
                      <a:pt x="2562" y="82488"/>
                      <a:pt x="1419" y="69391"/>
                    </a:cubicBezTo>
                    <a:cubicBezTo>
                      <a:pt x="600" y="60028"/>
                      <a:pt x="448" y="50598"/>
                      <a:pt x="0" y="41207"/>
                    </a:cubicBezTo>
                    <a:cubicBezTo>
                      <a:pt x="228" y="41207"/>
                      <a:pt x="467" y="41207"/>
                      <a:pt x="695" y="4118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42"/>
              <p:cNvSpPr/>
              <p:nvPr/>
            </p:nvSpPr>
            <p:spPr>
              <a:xfrm>
                <a:off x="8085600" y="4100400"/>
                <a:ext cx="23038" cy="105934"/>
              </a:xfrm>
              <a:custGeom>
                <a:avLst/>
                <a:gdLst/>
                <a:ahLst/>
                <a:cxnLst/>
                <a:rect l="l" t="t" r="r" b="b"/>
                <a:pathLst>
                  <a:path w="23812" h="107547" extrusionOk="0">
                    <a:moveTo>
                      <a:pt x="6209" y="105973"/>
                    </a:moveTo>
                    <a:cubicBezTo>
                      <a:pt x="-658" y="98620"/>
                      <a:pt x="-39" y="92743"/>
                      <a:pt x="56" y="87285"/>
                    </a:cubicBezTo>
                    <a:cubicBezTo>
                      <a:pt x="532" y="61472"/>
                      <a:pt x="5199" y="36136"/>
                      <a:pt x="9381" y="10761"/>
                    </a:cubicBezTo>
                    <a:cubicBezTo>
                      <a:pt x="9867" y="7799"/>
                      <a:pt x="11181" y="4598"/>
                      <a:pt x="13086" y="2322"/>
                    </a:cubicBezTo>
                    <a:cubicBezTo>
                      <a:pt x="16353" y="-1574"/>
                      <a:pt x="20096" y="-221"/>
                      <a:pt x="21935" y="3817"/>
                    </a:cubicBezTo>
                    <a:cubicBezTo>
                      <a:pt x="23154" y="6494"/>
                      <a:pt x="23135" y="9970"/>
                      <a:pt x="22916" y="13037"/>
                    </a:cubicBezTo>
                    <a:cubicBezTo>
                      <a:pt x="20821" y="42498"/>
                      <a:pt x="15906" y="71540"/>
                      <a:pt x="9524" y="100344"/>
                    </a:cubicBezTo>
                    <a:cubicBezTo>
                      <a:pt x="9143" y="102048"/>
                      <a:pt x="7695" y="103516"/>
                      <a:pt x="6209" y="1059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42"/>
              <p:cNvSpPr/>
              <p:nvPr/>
            </p:nvSpPr>
            <p:spPr>
              <a:xfrm>
                <a:off x="8727840" y="3553200"/>
                <a:ext cx="17299" cy="107511"/>
              </a:xfrm>
              <a:custGeom>
                <a:avLst/>
                <a:gdLst/>
                <a:ahLst/>
                <a:cxnLst/>
                <a:rect l="l" t="t" r="r" b="b"/>
                <a:pathLst>
                  <a:path w="18403" h="108051" extrusionOk="0">
                    <a:moveTo>
                      <a:pt x="8643" y="107618"/>
                    </a:moveTo>
                    <a:cubicBezTo>
                      <a:pt x="2947" y="74824"/>
                      <a:pt x="-654" y="43201"/>
                      <a:pt x="99" y="11149"/>
                    </a:cubicBezTo>
                    <a:cubicBezTo>
                      <a:pt x="156" y="8692"/>
                      <a:pt x="556" y="6091"/>
                      <a:pt x="1490" y="3843"/>
                    </a:cubicBezTo>
                    <a:cubicBezTo>
                      <a:pt x="2137" y="2272"/>
                      <a:pt x="3804" y="367"/>
                      <a:pt x="5299" y="81"/>
                    </a:cubicBezTo>
                    <a:cubicBezTo>
                      <a:pt x="8024" y="-433"/>
                      <a:pt x="9814" y="1567"/>
                      <a:pt x="10538" y="4234"/>
                    </a:cubicBezTo>
                    <a:cubicBezTo>
                      <a:pt x="11196" y="6653"/>
                      <a:pt x="12186" y="9073"/>
                      <a:pt x="12319" y="11530"/>
                    </a:cubicBezTo>
                    <a:cubicBezTo>
                      <a:pt x="13824" y="39086"/>
                      <a:pt x="17749" y="66499"/>
                      <a:pt x="17149" y="94159"/>
                    </a:cubicBezTo>
                    <a:cubicBezTo>
                      <a:pt x="17044" y="98998"/>
                      <a:pt x="17549" y="104351"/>
                      <a:pt x="8643" y="10759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42"/>
              <p:cNvSpPr/>
              <p:nvPr/>
            </p:nvSpPr>
            <p:spPr>
              <a:xfrm>
                <a:off x="8227080" y="3074040"/>
                <a:ext cx="14054" cy="95425"/>
              </a:xfrm>
              <a:custGeom>
                <a:avLst/>
                <a:gdLst/>
                <a:ahLst/>
                <a:cxnLst/>
                <a:rect l="l" t="t" r="r" b="b"/>
                <a:pathLst>
                  <a:path w="14526" h="96146" extrusionOk="0">
                    <a:moveTo>
                      <a:pt x="4683" y="95393"/>
                    </a:moveTo>
                    <a:cubicBezTo>
                      <a:pt x="-299" y="90011"/>
                      <a:pt x="-3" y="84696"/>
                      <a:pt x="6" y="79791"/>
                    </a:cubicBezTo>
                    <a:cubicBezTo>
                      <a:pt x="73" y="55778"/>
                      <a:pt x="473" y="31766"/>
                      <a:pt x="797" y="7753"/>
                    </a:cubicBezTo>
                    <a:cubicBezTo>
                      <a:pt x="844" y="4467"/>
                      <a:pt x="1654" y="771"/>
                      <a:pt x="5055" y="124"/>
                    </a:cubicBezTo>
                    <a:cubicBezTo>
                      <a:pt x="9674" y="-753"/>
                      <a:pt x="11560" y="3191"/>
                      <a:pt x="12551" y="6943"/>
                    </a:cubicBezTo>
                    <a:cubicBezTo>
                      <a:pt x="13351" y="9963"/>
                      <a:pt x="13789" y="13163"/>
                      <a:pt x="13837" y="16297"/>
                    </a:cubicBezTo>
                    <a:cubicBezTo>
                      <a:pt x="14227" y="40329"/>
                      <a:pt x="13798" y="64322"/>
                      <a:pt x="10169" y="88144"/>
                    </a:cubicBezTo>
                    <a:cubicBezTo>
                      <a:pt x="9664" y="91459"/>
                      <a:pt x="8512" y="94202"/>
                      <a:pt x="4683" y="9539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2"/>
              <p:cNvSpPr/>
              <p:nvPr/>
            </p:nvSpPr>
            <p:spPr>
              <a:xfrm>
                <a:off x="8658720" y="3070080"/>
                <a:ext cx="19426" cy="85652"/>
              </a:xfrm>
              <a:custGeom>
                <a:avLst/>
                <a:gdLst/>
                <a:ahLst/>
                <a:cxnLst/>
                <a:rect l="l" t="t" r="r" b="b"/>
                <a:pathLst>
                  <a:path w="21888" h="85867" extrusionOk="0">
                    <a:moveTo>
                      <a:pt x="12106" y="85774"/>
                    </a:moveTo>
                    <a:cubicBezTo>
                      <a:pt x="2848" y="72097"/>
                      <a:pt x="4934" y="56999"/>
                      <a:pt x="2133" y="43198"/>
                    </a:cubicBezTo>
                    <a:cubicBezTo>
                      <a:pt x="-229" y="31549"/>
                      <a:pt x="-457" y="19433"/>
                      <a:pt x="610" y="7470"/>
                    </a:cubicBezTo>
                    <a:cubicBezTo>
                      <a:pt x="953" y="3621"/>
                      <a:pt x="2276" y="-93"/>
                      <a:pt x="7210" y="2"/>
                    </a:cubicBezTo>
                    <a:cubicBezTo>
                      <a:pt x="10935" y="69"/>
                      <a:pt x="13106" y="2764"/>
                      <a:pt x="13392" y="5945"/>
                    </a:cubicBezTo>
                    <a:cubicBezTo>
                      <a:pt x="15526" y="29682"/>
                      <a:pt x="21431" y="53142"/>
                      <a:pt x="18698" y="77240"/>
                    </a:cubicBezTo>
                    <a:cubicBezTo>
                      <a:pt x="18326" y="80517"/>
                      <a:pt x="16907" y="83212"/>
                      <a:pt x="12097" y="857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42"/>
              <p:cNvSpPr/>
              <p:nvPr/>
            </p:nvSpPr>
            <p:spPr>
              <a:xfrm>
                <a:off x="8102160" y="3472920"/>
                <a:ext cx="21267" cy="75939"/>
              </a:xfrm>
              <a:custGeom>
                <a:avLst/>
                <a:gdLst/>
                <a:ahLst/>
                <a:cxnLst/>
                <a:rect l="l" t="t" r="r" b="b"/>
                <a:pathLst>
                  <a:path w="21536" h="77095" extrusionOk="0">
                    <a:moveTo>
                      <a:pt x="0" y="75273"/>
                    </a:moveTo>
                    <a:cubicBezTo>
                      <a:pt x="628" y="52241"/>
                      <a:pt x="4276" y="29029"/>
                      <a:pt x="10077" y="6093"/>
                    </a:cubicBezTo>
                    <a:cubicBezTo>
                      <a:pt x="10839" y="3093"/>
                      <a:pt x="12239" y="-165"/>
                      <a:pt x="16135" y="6"/>
                    </a:cubicBezTo>
                    <a:cubicBezTo>
                      <a:pt x="20012" y="178"/>
                      <a:pt x="21536" y="3340"/>
                      <a:pt x="21364" y="6541"/>
                    </a:cubicBezTo>
                    <a:cubicBezTo>
                      <a:pt x="20060" y="29820"/>
                      <a:pt x="17136" y="52784"/>
                      <a:pt x="6391" y="73949"/>
                    </a:cubicBezTo>
                    <a:cubicBezTo>
                      <a:pt x="5619" y="75464"/>
                      <a:pt x="3963" y="76930"/>
                      <a:pt x="9" y="752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42"/>
              <p:cNvSpPr/>
              <p:nvPr/>
            </p:nvSpPr>
            <p:spPr>
              <a:xfrm>
                <a:off x="8690400" y="4115880"/>
                <a:ext cx="25215" cy="64148"/>
              </a:xfrm>
              <a:custGeom>
                <a:avLst/>
                <a:gdLst/>
                <a:ahLst/>
                <a:cxnLst/>
                <a:rect l="l" t="t" r="r" b="b"/>
                <a:pathLst>
                  <a:path w="25470" h="66647" extrusionOk="0">
                    <a:moveTo>
                      <a:pt x="0" y="11756"/>
                    </a:moveTo>
                    <a:cubicBezTo>
                      <a:pt x="362" y="9203"/>
                      <a:pt x="343" y="6603"/>
                      <a:pt x="1134" y="4289"/>
                    </a:cubicBezTo>
                    <a:cubicBezTo>
                      <a:pt x="2800" y="-560"/>
                      <a:pt x="9325" y="-1684"/>
                      <a:pt x="11287" y="2927"/>
                    </a:cubicBezTo>
                    <a:cubicBezTo>
                      <a:pt x="18898" y="20852"/>
                      <a:pt x="22613" y="39893"/>
                      <a:pt x="25280" y="59114"/>
                    </a:cubicBezTo>
                    <a:cubicBezTo>
                      <a:pt x="25470" y="60467"/>
                      <a:pt x="24022" y="62896"/>
                      <a:pt x="22746" y="63448"/>
                    </a:cubicBezTo>
                    <a:cubicBezTo>
                      <a:pt x="19231" y="64963"/>
                      <a:pt x="16745" y="62486"/>
                      <a:pt x="15030" y="59838"/>
                    </a:cubicBezTo>
                    <a:cubicBezTo>
                      <a:pt x="5553" y="45218"/>
                      <a:pt x="3010" y="28425"/>
                      <a:pt x="0" y="1175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42"/>
              <p:cNvSpPr/>
              <p:nvPr/>
            </p:nvSpPr>
            <p:spPr>
              <a:xfrm>
                <a:off x="8593560" y="3115800"/>
                <a:ext cx="28762" cy="70971"/>
              </a:xfrm>
              <a:custGeom>
                <a:avLst/>
                <a:gdLst/>
                <a:ahLst/>
                <a:cxnLst/>
                <a:rect l="l" t="t" r="r" b="b"/>
                <a:pathLst>
                  <a:path w="33347" h="70971" extrusionOk="0">
                    <a:moveTo>
                      <a:pt x="28816" y="70971"/>
                    </a:moveTo>
                    <a:cubicBezTo>
                      <a:pt x="12280" y="66970"/>
                      <a:pt x="9061" y="56883"/>
                      <a:pt x="6737" y="47825"/>
                    </a:cubicBezTo>
                    <a:cubicBezTo>
                      <a:pt x="2755" y="32299"/>
                      <a:pt x="-4531" y="16535"/>
                      <a:pt x="3889" y="0"/>
                    </a:cubicBezTo>
                    <a:cubicBezTo>
                      <a:pt x="16862" y="21231"/>
                      <a:pt x="16462" y="46101"/>
                      <a:pt x="28816" y="709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42"/>
              <p:cNvSpPr/>
              <p:nvPr/>
            </p:nvSpPr>
            <p:spPr>
              <a:xfrm>
                <a:off x="8785080" y="4118400"/>
                <a:ext cx="22337" cy="60828"/>
              </a:xfrm>
              <a:custGeom>
                <a:avLst/>
                <a:gdLst/>
                <a:ahLst/>
                <a:cxnLst/>
                <a:rect l="l" t="t" r="r" b="b"/>
                <a:pathLst>
                  <a:path w="24546" h="63198" extrusionOk="0">
                    <a:moveTo>
                      <a:pt x="22196" y="46129"/>
                    </a:moveTo>
                    <a:cubicBezTo>
                      <a:pt x="21377" y="51254"/>
                      <a:pt x="24091" y="59407"/>
                      <a:pt x="17509" y="60655"/>
                    </a:cubicBezTo>
                    <a:cubicBezTo>
                      <a:pt x="10166" y="62045"/>
                      <a:pt x="10203" y="53206"/>
                      <a:pt x="8889" y="48406"/>
                    </a:cubicBezTo>
                    <a:cubicBezTo>
                      <a:pt x="5403" y="35728"/>
                      <a:pt x="2879" y="22764"/>
                      <a:pt x="298" y="9848"/>
                    </a:cubicBezTo>
                    <a:cubicBezTo>
                      <a:pt x="-455" y="6105"/>
                      <a:pt x="-8" y="1800"/>
                      <a:pt x="4327" y="352"/>
                    </a:cubicBezTo>
                    <a:cubicBezTo>
                      <a:pt x="8813" y="-1153"/>
                      <a:pt x="11375" y="2448"/>
                      <a:pt x="12871" y="5829"/>
                    </a:cubicBezTo>
                    <a:cubicBezTo>
                      <a:pt x="18529" y="18583"/>
                      <a:pt x="21453" y="32023"/>
                      <a:pt x="22205" y="461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42"/>
              <p:cNvSpPr/>
              <p:nvPr/>
            </p:nvSpPr>
            <p:spPr>
              <a:xfrm>
                <a:off x="8739720" y="4116600"/>
                <a:ext cx="22695" cy="62566"/>
              </a:xfrm>
              <a:custGeom>
                <a:avLst/>
                <a:gdLst/>
                <a:ahLst/>
                <a:cxnLst/>
                <a:rect l="l" t="t" r="r" b="b"/>
                <a:pathLst>
                  <a:path w="23099" h="64170" extrusionOk="0">
                    <a:moveTo>
                      <a:pt x="22567" y="55846"/>
                    </a:moveTo>
                    <a:cubicBezTo>
                      <a:pt x="22471" y="59761"/>
                      <a:pt x="21966" y="62476"/>
                      <a:pt x="18957" y="62733"/>
                    </a:cubicBezTo>
                    <a:cubicBezTo>
                      <a:pt x="17433" y="62857"/>
                      <a:pt x="15385" y="61580"/>
                      <a:pt x="14232" y="60332"/>
                    </a:cubicBezTo>
                    <a:cubicBezTo>
                      <a:pt x="9384" y="55084"/>
                      <a:pt x="7860" y="48302"/>
                      <a:pt x="6107" y="41635"/>
                    </a:cubicBezTo>
                    <a:cubicBezTo>
                      <a:pt x="3241" y="30738"/>
                      <a:pt x="516" y="19813"/>
                      <a:pt x="87" y="8488"/>
                    </a:cubicBezTo>
                    <a:cubicBezTo>
                      <a:pt x="-27" y="5411"/>
                      <a:pt x="-532" y="1820"/>
                      <a:pt x="3174" y="458"/>
                    </a:cubicBezTo>
                    <a:cubicBezTo>
                      <a:pt x="8003" y="-1313"/>
                      <a:pt x="10013" y="2382"/>
                      <a:pt x="11241" y="5907"/>
                    </a:cubicBezTo>
                    <a:cubicBezTo>
                      <a:pt x="17051" y="22518"/>
                      <a:pt x="18737" y="40063"/>
                      <a:pt x="22567" y="5583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42"/>
              <p:cNvSpPr/>
              <p:nvPr/>
            </p:nvSpPr>
            <p:spPr>
              <a:xfrm>
                <a:off x="8694360" y="3586320"/>
                <a:ext cx="10794" cy="73493"/>
              </a:xfrm>
              <a:custGeom>
                <a:avLst/>
                <a:gdLst/>
                <a:ahLst/>
                <a:cxnLst/>
                <a:rect l="l" t="t" r="r" b="b"/>
                <a:pathLst>
                  <a:path w="11544" h="74048" extrusionOk="0">
                    <a:moveTo>
                      <a:pt x="4354" y="73476"/>
                    </a:moveTo>
                    <a:cubicBezTo>
                      <a:pt x="-56" y="71447"/>
                      <a:pt x="430" y="67266"/>
                      <a:pt x="373" y="63694"/>
                    </a:cubicBezTo>
                    <a:cubicBezTo>
                      <a:pt x="97" y="46120"/>
                      <a:pt x="11" y="28537"/>
                      <a:pt x="1" y="10964"/>
                    </a:cubicBezTo>
                    <a:cubicBezTo>
                      <a:pt x="1" y="6611"/>
                      <a:pt x="-208" y="515"/>
                      <a:pt x="4888" y="38"/>
                    </a:cubicBezTo>
                    <a:cubicBezTo>
                      <a:pt x="11307" y="-562"/>
                      <a:pt x="9698" y="6001"/>
                      <a:pt x="10003" y="9916"/>
                    </a:cubicBezTo>
                    <a:cubicBezTo>
                      <a:pt x="11336" y="26842"/>
                      <a:pt x="10984" y="43796"/>
                      <a:pt x="9898" y="60732"/>
                    </a:cubicBezTo>
                    <a:cubicBezTo>
                      <a:pt x="9584" y="65570"/>
                      <a:pt x="10003" y="70904"/>
                      <a:pt x="4345" y="7348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42"/>
              <p:cNvSpPr/>
              <p:nvPr/>
            </p:nvSpPr>
            <p:spPr>
              <a:xfrm>
                <a:off x="8033040" y="3711960"/>
                <a:ext cx="19799" cy="54021"/>
              </a:xfrm>
              <a:custGeom>
                <a:avLst/>
                <a:gdLst/>
                <a:ahLst/>
                <a:cxnLst/>
                <a:rect l="l" t="t" r="r" b="b"/>
                <a:pathLst>
                  <a:path w="22184" h="55264" extrusionOk="0">
                    <a:moveTo>
                      <a:pt x="15094" y="21800"/>
                    </a:moveTo>
                    <a:cubicBezTo>
                      <a:pt x="15237" y="29049"/>
                      <a:pt x="11722" y="36745"/>
                      <a:pt x="17999" y="43279"/>
                    </a:cubicBezTo>
                    <a:cubicBezTo>
                      <a:pt x="20485" y="45860"/>
                      <a:pt x="20152" y="49032"/>
                      <a:pt x="17332" y="51471"/>
                    </a:cubicBezTo>
                    <a:cubicBezTo>
                      <a:pt x="14189" y="54176"/>
                      <a:pt x="10522" y="55119"/>
                      <a:pt x="7159" y="52271"/>
                    </a:cubicBezTo>
                    <a:cubicBezTo>
                      <a:pt x="4864" y="50328"/>
                      <a:pt x="2187" y="47765"/>
                      <a:pt x="1578" y="45051"/>
                    </a:cubicBezTo>
                    <a:cubicBezTo>
                      <a:pt x="-1699" y="30554"/>
                      <a:pt x="244" y="16409"/>
                      <a:pt x="6331" y="2912"/>
                    </a:cubicBezTo>
                    <a:cubicBezTo>
                      <a:pt x="6959" y="1512"/>
                      <a:pt x="9198" y="93"/>
                      <a:pt x="10750" y="7"/>
                    </a:cubicBezTo>
                    <a:cubicBezTo>
                      <a:pt x="13636" y="-145"/>
                      <a:pt x="15008" y="2169"/>
                      <a:pt x="15065" y="4903"/>
                    </a:cubicBezTo>
                    <a:cubicBezTo>
                      <a:pt x="15170" y="10532"/>
                      <a:pt x="15094" y="16161"/>
                      <a:pt x="15094" y="2179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2"/>
              <p:cNvSpPr/>
              <p:nvPr/>
            </p:nvSpPr>
            <p:spPr>
              <a:xfrm>
                <a:off x="8268840" y="3079440"/>
                <a:ext cx="14053" cy="47820"/>
              </a:xfrm>
              <a:custGeom>
                <a:avLst/>
                <a:gdLst/>
                <a:ahLst/>
                <a:cxnLst/>
                <a:rect l="l" t="t" r="r" b="b"/>
                <a:pathLst>
                  <a:path w="17621" h="48425" extrusionOk="0">
                    <a:moveTo>
                      <a:pt x="4457" y="47974"/>
                    </a:moveTo>
                    <a:cubicBezTo>
                      <a:pt x="-2001" y="33629"/>
                      <a:pt x="-134" y="18951"/>
                      <a:pt x="1980" y="4359"/>
                    </a:cubicBezTo>
                    <a:cubicBezTo>
                      <a:pt x="2286" y="2273"/>
                      <a:pt x="4248" y="-451"/>
                      <a:pt x="7220" y="63"/>
                    </a:cubicBezTo>
                    <a:cubicBezTo>
                      <a:pt x="8772" y="330"/>
                      <a:pt x="10810" y="1645"/>
                      <a:pt x="11411" y="3016"/>
                    </a:cubicBezTo>
                    <a:cubicBezTo>
                      <a:pt x="15620" y="12522"/>
                      <a:pt x="13934" y="22609"/>
                      <a:pt x="13573" y="32477"/>
                    </a:cubicBezTo>
                    <a:cubicBezTo>
                      <a:pt x="13344" y="38573"/>
                      <a:pt x="13039" y="45174"/>
                      <a:pt x="4457" y="479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2"/>
              <p:cNvSpPr/>
              <p:nvPr/>
            </p:nvSpPr>
            <p:spPr>
              <a:xfrm>
                <a:off x="8532720" y="3150720"/>
                <a:ext cx="24125" cy="47160"/>
              </a:xfrm>
              <a:custGeom>
                <a:avLst/>
                <a:gdLst/>
                <a:ahLst/>
                <a:cxnLst/>
                <a:rect l="l" t="t" r="r" b="b"/>
                <a:pathLst>
                  <a:path w="27337" h="47397" extrusionOk="0">
                    <a:moveTo>
                      <a:pt x="8744" y="1"/>
                    </a:moveTo>
                    <a:cubicBezTo>
                      <a:pt x="8744" y="1"/>
                      <a:pt x="11030" y="2344"/>
                      <a:pt x="12077" y="5306"/>
                    </a:cubicBezTo>
                    <a:cubicBezTo>
                      <a:pt x="16278" y="17184"/>
                      <a:pt x="20222" y="29147"/>
                      <a:pt x="24003" y="41158"/>
                    </a:cubicBezTo>
                    <a:cubicBezTo>
                      <a:pt x="24460" y="42625"/>
                      <a:pt x="23908" y="45235"/>
                      <a:pt x="22831" y="46140"/>
                    </a:cubicBezTo>
                    <a:cubicBezTo>
                      <a:pt x="21688" y="47111"/>
                      <a:pt x="19088" y="47369"/>
                      <a:pt x="17611" y="46759"/>
                    </a:cubicBezTo>
                    <a:cubicBezTo>
                      <a:pt x="9906" y="43549"/>
                      <a:pt x="-2877" y="10154"/>
                      <a:pt x="581" y="2734"/>
                    </a:cubicBezTo>
                    <a:cubicBezTo>
                      <a:pt x="1429" y="906"/>
                      <a:pt x="3029" y="-28"/>
                      <a:pt x="8744" y="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2"/>
              <p:cNvSpPr/>
              <p:nvPr/>
            </p:nvSpPr>
            <p:spPr>
              <a:xfrm>
                <a:off x="8076240" y="3718080"/>
                <a:ext cx="14052" cy="49996"/>
              </a:xfrm>
              <a:custGeom>
                <a:avLst/>
                <a:gdLst/>
                <a:ahLst/>
                <a:cxnLst/>
                <a:rect l="l" t="t" r="r" b="b"/>
                <a:pathLst>
                  <a:path w="17402" h="50121" extrusionOk="0">
                    <a:moveTo>
                      <a:pt x="13845" y="50026"/>
                    </a:moveTo>
                    <a:cubicBezTo>
                      <a:pt x="-2166" y="39244"/>
                      <a:pt x="-709" y="26118"/>
                      <a:pt x="1015" y="13412"/>
                    </a:cubicBezTo>
                    <a:cubicBezTo>
                      <a:pt x="1682" y="8487"/>
                      <a:pt x="129" y="-95"/>
                      <a:pt x="7673" y="1"/>
                    </a:cubicBezTo>
                    <a:cubicBezTo>
                      <a:pt x="15236" y="105"/>
                      <a:pt x="13531" y="8259"/>
                      <a:pt x="13721" y="13412"/>
                    </a:cubicBezTo>
                    <a:cubicBezTo>
                      <a:pt x="14131" y="24480"/>
                      <a:pt x="13845" y="35577"/>
                      <a:pt x="13845" y="5002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2"/>
              <p:cNvSpPr/>
              <p:nvPr/>
            </p:nvSpPr>
            <p:spPr>
              <a:xfrm>
                <a:off x="8328240" y="1625400"/>
                <a:ext cx="37788" cy="16539"/>
              </a:xfrm>
              <a:custGeom>
                <a:avLst/>
                <a:gdLst/>
                <a:ahLst/>
                <a:cxnLst/>
                <a:rect l="l" t="t" r="r" b="b"/>
                <a:pathLst>
                  <a:path w="38757" h="20869" extrusionOk="0">
                    <a:moveTo>
                      <a:pt x="27141" y="16597"/>
                    </a:moveTo>
                    <a:cubicBezTo>
                      <a:pt x="19416" y="15349"/>
                      <a:pt x="12034" y="14187"/>
                      <a:pt x="4652" y="12958"/>
                    </a:cubicBezTo>
                    <a:cubicBezTo>
                      <a:pt x="1852" y="12492"/>
                      <a:pt x="195" y="10492"/>
                      <a:pt x="13" y="7901"/>
                    </a:cubicBezTo>
                    <a:cubicBezTo>
                      <a:pt x="-177" y="5224"/>
                      <a:pt x="1681" y="3367"/>
                      <a:pt x="4052" y="2167"/>
                    </a:cubicBezTo>
                    <a:cubicBezTo>
                      <a:pt x="12786" y="-2253"/>
                      <a:pt x="21216" y="1062"/>
                      <a:pt x="29503" y="3529"/>
                    </a:cubicBezTo>
                    <a:cubicBezTo>
                      <a:pt x="33646" y="4757"/>
                      <a:pt x="38580" y="7339"/>
                      <a:pt x="37790" y="12311"/>
                    </a:cubicBezTo>
                    <a:cubicBezTo>
                      <a:pt x="36790" y="18616"/>
                      <a:pt x="30608" y="14854"/>
                      <a:pt x="27141" y="165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2"/>
              <p:cNvSpPr/>
              <p:nvPr/>
            </p:nvSpPr>
            <p:spPr>
              <a:xfrm>
                <a:off x="8511840" y="1434600"/>
                <a:ext cx="60046" cy="16936"/>
              </a:xfrm>
              <a:custGeom>
                <a:avLst/>
                <a:gdLst/>
                <a:ahLst/>
                <a:cxnLst/>
                <a:rect l="l" t="t" r="r" b="b"/>
                <a:pathLst>
                  <a:path w="60046" h="17021" extrusionOk="0">
                    <a:moveTo>
                      <a:pt x="58484" y="17012"/>
                    </a:moveTo>
                    <a:lnTo>
                      <a:pt x="0" y="3619"/>
                    </a:lnTo>
                    <a:lnTo>
                      <a:pt x="858" y="0"/>
                    </a:lnTo>
                    <a:cubicBezTo>
                      <a:pt x="21050" y="2305"/>
                      <a:pt x="41139" y="5077"/>
                      <a:pt x="60046" y="13116"/>
                    </a:cubicBezTo>
                    <a:cubicBezTo>
                      <a:pt x="59522" y="14421"/>
                      <a:pt x="58998" y="15716"/>
                      <a:pt x="58484" y="1702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2"/>
              <p:cNvSpPr/>
              <p:nvPr/>
            </p:nvSpPr>
            <p:spPr>
              <a:xfrm>
                <a:off x="8186040" y="2137320"/>
                <a:ext cx="17657" cy="39243"/>
              </a:xfrm>
              <a:custGeom>
                <a:avLst/>
                <a:gdLst/>
                <a:ahLst/>
                <a:cxnLst/>
                <a:rect l="l" t="t" r="r" b="b"/>
                <a:pathLst>
                  <a:path w="17526" h="39243" extrusionOk="0">
                    <a:moveTo>
                      <a:pt x="17526" y="39243"/>
                    </a:moveTo>
                    <a:cubicBezTo>
                      <a:pt x="5372" y="29413"/>
                      <a:pt x="991" y="16135"/>
                      <a:pt x="0" y="0"/>
                    </a:cubicBezTo>
                    <a:cubicBezTo>
                      <a:pt x="10773" y="8077"/>
                      <a:pt x="15278" y="17602"/>
                      <a:pt x="17526" y="392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2"/>
              <p:cNvSpPr/>
              <p:nvPr/>
            </p:nvSpPr>
            <p:spPr>
              <a:xfrm>
                <a:off x="8339400" y="2524320"/>
                <a:ext cx="14392" cy="31682"/>
              </a:xfrm>
              <a:custGeom>
                <a:avLst/>
                <a:gdLst/>
                <a:ahLst/>
                <a:cxnLst/>
                <a:rect l="l" t="t" r="r" b="b"/>
                <a:pathLst>
                  <a:path w="15393" h="32662" extrusionOk="0">
                    <a:moveTo>
                      <a:pt x="14330" y="19643"/>
                    </a:moveTo>
                    <a:cubicBezTo>
                      <a:pt x="14130" y="20929"/>
                      <a:pt x="13863" y="24035"/>
                      <a:pt x="13110" y="27016"/>
                    </a:cubicBezTo>
                    <a:cubicBezTo>
                      <a:pt x="12491" y="29464"/>
                      <a:pt x="11034" y="31483"/>
                      <a:pt x="8119" y="31683"/>
                    </a:cubicBezTo>
                    <a:cubicBezTo>
                      <a:pt x="5119" y="31893"/>
                      <a:pt x="3385" y="29759"/>
                      <a:pt x="2471" y="27597"/>
                    </a:cubicBezTo>
                    <a:cubicBezTo>
                      <a:pt x="1281" y="24787"/>
                      <a:pt x="728" y="21634"/>
                      <a:pt x="347" y="18577"/>
                    </a:cubicBezTo>
                    <a:cubicBezTo>
                      <a:pt x="-1063" y="7070"/>
                      <a:pt x="1938" y="-769"/>
                      <a:pt x="7234" y="60"/>
                    </a:cubicBezTo>
                    <a:cubicBezTo>
                      <a:pt x="11396" y="708"/>
                      <a:pt x="14111" y="7537"/>
                      <a:pt x="14330" y="196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2"/>
              <p:cNvSpPr/>
              <p:nvPr/>
            </p:nvSpPr>
            <p:spPr>
              <a:xfrm>
                <a:off x="8655840" y="2111040"/>
                <a:ext cx="12962" cy="31659"/>
              </a:xfrm>
              <a:custGeom>
                <a:avLst/>
                <a:gdLst/>
                <a:ahLst/>
                <a:cxnLst/>
                <a:rect l="l" t="t" r="r" b="b"/>
                <a:pathLst>
                  <a:path w="15431" h="32223" extrusionOk="0">
                    <a:moveTo>
                      <a:pt x="12940" y="14172"/>
                    </a:moveTo>
                    <a:cubicBezTo>
                      <a:pt x="12988" y="20382"/>
                      <a:pt x="13931" y="27040"/>
                      <a:pt x="8035" y="31355"/>
                    </a:cubicBezTo>
                    <a:cubicBezTo>
                      <a:pt x="7082" y="32050"/>
                      <a:pt x="3949" y="31317"/>
                      <a:pt x="3034" y="30231"/>
                    </a:cubicBezTo>
                    <a:cubicBezTo>
                      <a:pt x="-1500" y="24830"/>
                      <a:pt x="215" y="18353"/>
                      <a:pt x="853" y="12200"/>
                    </a:cubicBezTo>
                    <a:cubicBezTo>
                      <a:pt x="1111" y="9762"/>
                      <a:pt x="2130" y="7352"/>
                      <a:pt x="3053" y="5037"/>
                    </a:cubicBezTo>
                    <a:cubicBezTo>
                      <a:pt x="3949" y="2799"/>
                      <a:pt x="4568" y="-173"/>
                      <a:pt x="7759" y="8"/>
                    </a:cubicBezTo>
                    <a:cubicBezTo>
                      <a:pt x="11712" y="237"/>
                      <a:pt x="12492" y="3542"/>
                      <a:pt x="12874" y="6647"/>
                    </a:cubicBezTo>
                    <a:cubicBezTo>
                      <a:pt x="13178" y="9123"/>
                      <a:pt x="12931" y="11657"/>
                      <a:pt x="12931" y="1416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2"/>
              <p:cNvSpPr/>
              <p:nvPr/>
            </p:nvSpPr>
            <p:spPr>
              <a:xfrm>
                <a:off x="8607240" y="1908360"/>
                <a:ext cx="9708" cy="34877"/>
              </a:xfrm>
              <a:custGeom>
                <a:avLst/>
                <a:gdLst/>
                <a:ahLst/>
                <a:cxnLst/>
                <a:rect l="l" t="t" r="r" b="b"/>
                <a:pathLst>
                  <a:path w="13031" h="35052" extrusionOk="0">
                    <a:moveTo>
                      <a:pt x="6867" y="34924"/>
                    </a:moveTo>
                    <a:cubicBezTo>
                      <a:pt x="-2563" y="25599"/>
                      <a:pt x="86" y="14398"/>
                      <a:pt x="1238" y="3520"/>
                    </a:cubicBezTo>
                    <a:cubicBezTo>
                      <a:pt x="1381" y="2158"/>
                      <a:pt x="3696" y="72"/>
                      <a:pt x="5077" y="6"/>
                    </a:cubicBezTo>
                    <a:cubicBezTo>
                      <a:pt x="7868" y="-128"/>
                      <a:pt x="9306" y="2168"/>
                      <a:pt x="9468" y="4939"/>
                    </a:cubicBezTo>
                    <a:cubicBezTo>
                      <a:pt x="10058" y="14865"/>
                      <a:pt x="10468" y="24790"/>
                      <a:pt x="6858" y="3491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2"/>
              <p:cNvSpPr/>
              <p:nvPr/>
            </p:nvSpPr>
            <p:spPr>
              <a:xfrm>
                <a:off x="8678160" y="1882800"/>
                <a:ext cx="13697" cy="30958"/>
              </a:xfrm>
              <a:custGeom>
                <a:avLst/>
                <a:gdLst/>
                <a:ahLst/>
                <a:cxnLst/>
                <a:rect l="l" t="t" r="r" b="b"/>
                <a:pathLst>
                  <a:path w="15973" h="31509" extrusionOk="0">
                    <a:moveTo>
                      <a:pt x="60" y="16029"/>
                    </a:moveTo>
                    <a:cubicBezTo>
                      <a:pt x="574" y="11276"/>
                      <a:pt x="-759" y="4476"/>
                      <a:pt x="5346" y="323"/>
                    </a:cubicBezTo>
                    <a:cubicBezTo>
                      <a:pt x="6404" y="-392"/>
                      <a:pt x="9433" y="161"/>
                      <a:pt x="10376" y="1190"/>
                    </a:cubicBezTo>
                    <a:cubicBezTo>
                      <a:pt x="15214" y="6504"/>
                      <a:pt x="13443" y="12819"/>
                      <a:pt x="12309" y="18944"/>
                    </a:cubicBezTo>
                    <a:cubicBezTo>
                      <a:pt x="11966" y="20782"/>
                      <a:pt x="11500" y="22602"/>
                      <a:pt x="11062" y="24421"/>
                    </a:cubicBezTo>
                    <a:cubicBezTo>
                      <a:pt x="10309" y="27564"/>
                      <a:pt x="9090" y="30974"/>
                      <a:pt x="5518" y="31031"/>
                    </a:cubicBezTo>
                    <a:cubicBezTo>
                      <a:pt x="374" y="31117"/>
                      <a:pt x="451" y="26621"/>
                      <a:pt x="88" y="22973"/>
                    </a:cubicBezTo>
                    <a:cubicBezTo>
                      <a:pt x="-92" y="21116"/>
                      <a:pt x="60" y="19230"/>
                      <a:pt x="60" y="160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2"/>
              <p:cNvSpPr/>
              <p:nvPr/>
            </p:nvSpPr>
            <p:spPr>
              <a:xfrm>
                <a:off x="8603280" y="1697040"/>
                <a:ext cx="29486" cy="19075"/>
              </a:xfrm>
              <a:custGeom>
                <a:avLst/>
                <a:gdLst/>
                <a:ahLst/>
                <a:cxnLst/>
                <a:rect l="l" t="t" r="r" b="b"/>
                <a:pathLst>
                  <a:path w="30795" h="20622" extrusionOk="0">
                    <a:moveTo>
                      <a:pt x="6817" y="51"/>
                    </a:moveTo>
                    <a:cubicBezTo>
                      <a:pt x="8027" y="242"/>
                      <a:pt x="9265" y="365"/>
                      <a:pt x="10456" y="670"/>
                    </a:cubicBezTo>
                    <a:cubicBezTo>
                      <a:pt x="20133" y="3137"/>
                      <a:pt x="30592" y="11538"/>
                      <a:pt x="29486" y="16072"/>
                    </a:cubicBezTo>
                    <a:cubicBezTo>
                      <a:pt x="29239" y="17082"/>
                      <a:pt x="28200" y="18311"/>
                      <a:pt x="27248" y="18672"/>
                    </a:cubicBezTo>
                    <a:cubicBezTo>
                      <a:pt x="22543" y="20425"/>
                      <a:pt x="2969" y="12777"/>
                      <a:pt x="511" y="8062"/>
                    </a:cubicBezTo>
                    <a:cubicBezTo>
                      <a:pt x="-203" y="6690"/>
                      <a:pt x="-146" y="4337"/>
                      <a:pt x="540" y="2918"/>
                    </a:cubicBezTo>
                    <a:cubicBezTo>
                      <a:pt x="1683" y="565"/>
                      <a:pt x="4159" y="-197"/>
                      <a:pt x="6817" y="4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2"/>
              <p:cNvSpPr/>
              <p:nvPr/>
            </p:nvSpPr>
            <p:spPr>
              <a:xfrm>
                <a:off x="8638920" y="1489320"/>
                <a:ext cx="39586" cy="11144"/>
              </a:xfrm>
              <a:custGeom>
                <a:avLst/>
                <a:gdLst/>
                <a:ahLst/>
                <a:cxnLst/>
                <a:rect l="l" t="t" r="r" b="b"/>
                <a:pathLst>
                  <a:path w="39586" h="17079" extrusionOk="0">
                    <a:moveTo>
                      <a:pt x="0" y="3105"/>
                    </a:moveTo>
                    <a:cubicBezTo>
                      <a:pt x="14888" y="-4163"/>
                      <a:pt x="27356" y="2553"/>
                      <a:pt x="39586" y="10677"/>
                    </a:cubicBezTo>
                    <a:cubicBezTo>
                      <a:pt x="25565" y="12916"/>
                      <a:pt x="12802" y="7906"/>
                      <a:pt x="0" y="3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2"/>
              <p:cNvSpPr/>
              <p:nvPr/>
            </p:nvSpPr>
            <p:spPr>
              <a:xfrm>
                <a:off x="8618760" y="2172240"/>
                <a:ext cx="15497" cy="27340"/>
              </a:xfrm>
              <a:custGeom>
                <a:avLst/>
                <a:gdLst/>
                <a:ahLst/>
                <a:cxnLst/>
                <a:rect l="l" t="t" r="r" b="b"/>
                <a:pathLst>
                  <a:path w="18784" h="28041" extrusionOk="0">
                    <a:moveTo>
                      <a:pt x="5506" y="27473"/>
                    </a:moveTo>
                    <a:cubicBezTo>
                      <a:pt x="2620" y="27330"/>
                      <a:pt x="982" y="25702"/>
                      <a:pt x="306" y="23092"/>
                    </a:cubicBezTo>
                    <a:cubicBezTo>
                      <a:pt x="-1419" y="16320"/>
                      <a:pt x="4487" y="2108"/>
                      <a:pt x="9659" y="251"/>
                    </a:cubicBezTo>
                    <a:cubicBezTo>
                      <a:pt x="11945" y="-568"/>
                      <a:pt x="13279" y="756"/>
                      <a:pt x="14288" y="2232"/>
                    </a:cubicBezTo>
                    <a:cubicBezTo>
                      <a:pt x="17365" y="6747"/>
                      <a:pt x="13822" y="21892"/>
                      <a:pt x="8735" y="26121"/>
                    </a:cubicBezTo>
                    <a:cubicBezTo>
                      <a:pt x="7859" y="26845"/>
                      <a:pt x="6554" y="27054"/>
                      <a:pt x="5506" y="274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2"/>
              <p:cNvSpPr/>
              <p:nvPr/>
            </p:nvSpPr>
            <p:spPr>
              <a:xfrm>
                <a:off x="8468640" y="1648080"/>
                <a:ext cx="34220" cy="12249"/>
              </a:xfrm>
              <a:custGeom>
                <a:avLst/>
                <a:gdLst/>
                <a:ahLst/>
                <a:cxnLst/>
                <a:rect l="l" t="t" r="r" b="b"/>
                <a:pathLst>
                  <a:path w="34918" h="14802" extrusionOk="0">
                    <a:moveTo>
                      <a:pt x="34140" y="12069"/>
                    </a:moveTo>
                    <a:cubicBezTo>
                      <a:pt x="21472" y="12069"/>
                      <a:pt x="13043" y="12212"/>
                      <a:pt x="4632" y="11936"/>
                    </a:cubicBezTo>
                    <a:cubicBezTo>
                      <a:pt x="3146" y="11888"/>
                      <a:pt x="1060" y="10392"/>
                      <a:pt x="412" y="9011"/>
                    </a:cubicBezTo>
                    <a:cubicBezTo>
                      <a:pt x="-778" y="6497"/>
                      <a:pt x="774" y="4392"/>
                      <a:pt x="2975" y="2915"/>
                    </a:cubicBezTo>
                    <a:cubicBezTo>
                      <a:pt x="11166" y="-2590"/>
                      <a:pt x="20101" y="-704"/>
                      <a:pt x="34131" y="120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2"/>
              <p:cNvSpPr/>
              <p:nvPr/>
            </p:nvSpPr>
            <p:spPr>
              <a:xfrm>
                <a:off x="8651880" y="2212560"/>
                <a:ext cx="12240" cy="35244"/>
              </a:xfrm>
              <a:custGeom>
                <a:avLst/>
                <a:gdLst/>
                <a:ahLst/>
                <a:cxnLst/>
                <a:rect l="l" t="t" r="r" b="b"/>
                <a:pathLst>
                  <a:path w="16374" h="35690" extrusionOk="0">
                    <a:moveTo>
                      <a:pt x="8532" y="0"/>
                    </a:moveTo>
                    <a:cubicBezTo>
                      <a:pt x="14666" y="12240"/>
                      <a:pt x="11989" y="22079"/>
                      <a:pt x="9760" y="31804"/>
                    </a:cubicBezTo>
                    <a:cubicBezTo>
                      <a:pt x="9418" y="33290"/>
                      <a:pt x="7322" y="35242"/>
                      <a:pt x="5865" y="35404"/>
                    </a:cubicBezTo>
                    <a:cubicBezTo>
                      <a:pt x="3226" y="35690"/>
                      <a:pt x="1121" y="33623"/>
                      <a:pt x="817" y="31004"/>
                    </a:cubicBezTo>
                    <a:cubicBezTo>
                      <a:pt x="-402" y="20603"/>
                      <a:pt x="-1708" y="10087"/>
                      <a:pt x="8541"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2"/>
              <p:cNvSpPr/>
              <p:nvPr/>
            </p:nvSpPr>
            <p:spPr>
              <a:xfrm>
                <a:off x="8655840" y="1335240"/>
                <a:ext cx="45311" cy="13323"/>
              </a:xfrm>
              <a:custGeom>
                <a:avLst/>
                <a:gdLst/>
                <a:ahLst/>
                <a:cxnLst/>
                <a:rect l="l" t="t" r="r" b="b"/>
                <a:pathLst>
                  <a:path w="45425" h="13878" extrusionOk="0">
                    <a:moveTo>
                      <a:pt x="0" y="69"/>
                    </a:moveTo>
                    <a:cubicBezTo>
                      <a:pt x="16526" y="-645"/>
                      <a:pt x="31537" y="4203"/>
                      <a:pt x="45425" y="13233"/>
                    </a:cubicBezTo>
                    <a:cubicBezTo>
                      <a:pt x="29156" y="13004"/>
                      <a:pt x="14487" y="6870"/>
                      <a:pt x="0" y="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2"/>
              <p:cNvSpPr/>
              <p:nvPr/>
            </p:nvSpPr>
            <p:spPr>
              <a:xfrm>
                <a:off x="8155440" y="2118600"/>
                <a:ext cx="21231" cy="31715"/>
              </a:xfrm>
              <a:custGeom>
                <a:avLst/>
                <a:gdLst/>
                <a:ahLst/>
                <a:cxnLst/>
                <a:rect l="l" t="t" r="r" b="b"/>
                <a:pathLst>
                  <a:path w="21231" h="31794" extrusionOk="0">
                    <a:moveTo>
                      <a:pt x="21231" y="31794"/>
                    </a:moveTo>
                    <a:cubicBezTo>
                      <a:pt x="10459" y="21307"/>
                      <a:pt x="5629" y="11859"/>
                      <a:pt x="0" y="0"/>
                    </a:cubicBezTo>
                    <a:cubicBezTo>
                      <a:pt x="13878" y="6048"/>
                      <a:pt x="17374" y="11344"/>
                      <a:pt x="21231" y="3179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2"/>
              <p:cNvSpPr/>
              <p:nvPr/>
            </p:nvSpPr>
            <p:spPr>
              <a:xfrm>
                <a:off x="8703360" y="1773000"/>
                <a:ext cx="19418" cy="16565"/>
              </a:xfrm>
              <a:custGeom>
                <a:avLst/>
                <a:gdLst/>
                <a:ahLst/>
                <a:cxnLst/>
                <a:rect l="l" t="t" r="r" b="b"/>
                <a:pathLst>
                  <a:path w="20440" h="18717" extrusionOk="0">
                    <a:moveTo>
                      <a:pt x="19559" y="13413"/>
                    </a:moveTo>
                    <a:cubicBezTo>
                      <a:pt x="19254" y="15528"/>
                      <a:pt x="17892" y="16814"/>
                      <a:pt x="15901" y="16566"/>
                    </a:cubicBezTo>
                    <a:cubicBezTo>
                      <a:pt x="8634" y="15642"/>
                      <a:pt x="3576" y="11432"/>
                      <a:pt x="366" y="5041"/>
                    </a:cubicBezTo>
                    <a:cubicBezTo>
                      <a:pt x="-491" y="3336"/>
                      <a:pt x="204" y="1145"/>
                      <a:pt x="1966" y="317"/>
                    </a:cubicBezTo>
                    <a:cubicBezTo>
                      <a:pt x="6690" y="-1903"/>
                      <a:pt x="19949" y="8089"/>
                      <a:pt x="19559" y="1341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2"/>
              <p:cNvSpPr/>
              <p:nvPr/>
            </p:nvSpPr>
            <p:spPr>
              <a:xfrm>
                <a:off x="8374680" y="2565720"/>
                <a:ext cx="11884" cy="24866"/>
              </a:xfrm>
              <a:custGeom>
                <a:avLst/>
                <a:gdLst/>
                <a:ahLst/>
                <a:cxnLst/>
                <a:rect l="l" t="t" r="r" b="b"/>
                <a:pathLst>
                  <a:path w="13621" h="25117" extrusionOk="0">
                    <a:moveTo>
                      <a:pt x="11839" y="16564"/>
                    </a:moveTo>
                    <a:cubicBezTo>
                      <a:pt x="11420" y="20298"/>
                      <a:pt x="12087" y="24908"/>
                      <a:pt x="6810" y="24870"/>
                    </a:cubicBezTo>
                    <a:cubicBezTo>
                      <a:pt x="3438" y="24851"/>
                      <a:pt x="1743" y="21517"/>
                      <a:pt x="1191" y="18469"/>
                    </a:cubicBezTo>
                    <a:cubicBezTo>
                      <a:pt x="114" y="12459"/>
                      <a:pt x="-1305" y="6268"/>
                      <a:pt x="2391" y="600"/>
                    </a:cubicBezTo>
                    <a:cubicBezTo>
                      <a:pt x="2791" y="-19"/>
                      <a:pt x="4933" y="-209"/>
                      <a:pt x="5762" y="267"/>
                    </a:cubicBezTo>
                    <a:cubicBezTo>
                      <a:pt x="12316" y="4030"/>
                      <a:pt x="10391" y="11002"/>
                      <a:pt x="11830" y="1655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2"/>
              <p:cNvSpPr/>
              <p:nvPr/>
            </p:nvSpPr>
            <p:spPr>
              <a:xfrm>
                <a:off x="8411040" y="1296000"/>
                <a:ext cx="29518" cy="9719"/>
              </a:xfrm>
              <a:custGeom>
                <a:avLst/>
                <a:gdLst/>
                <a:ahLst/>
                <a:cxnLst/>
                <a:rect l="l" t="t" r="r" b="b"/>
                <a:pathLst>
                  <a:path w="29518" h="11401" extrusionOk="0">
                    <a:moveTo>
                      <a:pt x="0" y="296"/>
                    </a:moveTo>
                    <a:cubicBezTo>
                      <a:pt x="10868" y="-904"/>
                      <a:pt x="20545" y="1439"/>
                      <a:pt x="29518" y="9231"/>
                    </a:cubicBezTo>
                    <a:cubicBezTo>
                      <a:pt x="15830" y="10497"/>
                      <a:pt x="12487" y="9612"/>
                      <a:pt x="0" y="29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2"/>
              <p:cNvSpPr/>
              <p:nvPr/>
            </p:nvSpPr>
            <p:spPr>
              <a:xfrm>
                <a:off x="8787960" y="1590120"/>
                <a:ext cx="36696" cy="10428"/>
              </a:xfrm>
              <a:custGeom>
                <a:avLst/>
                <a:gdLst/>
                <a:ahLst/>
                <a:cxnLst/>
                <a:rect l="l" t="t" r="r" b="b"/>
                <a:pathLst>
                  <a:path w="36880" h="11783" extrusionOk="0">
                    <a:moveTo>
                      <a:pt x="0" y="305"/>
                    </a:moveTo>
                    <a:cubicBezTo>
                      <a:pt x="15373" y="-962"/>
                      <a:pt x="25232" y="1591"/>
                      <a:pt x="36880" y="10325"/>
                    </a:cubicBezTo>
                    <a:cubicBezTo>
                      <a:pt x="22698" y="10821"/>
                      <a:pt x="12954" y="7858"/>
                      <a:pt x="0" y="3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2"/>
              <p:cNvSpPr/>
              <p:nvPr/>
            </p:nvSpPr>
            <p:spPr>
              <a:xfrm>
                <a:off x="8782560" y="1488960"/>
                <a:ext cx="32371" cy="12241"/>
              </a:xfrm>
              <a:custGeom>
                <a:avLst/>
                <a:gdLst/>
                <a:ahLst/>
                <a:cxnLst/>
                <a:rect l="l" t="t" r="r" b="b"/>
                <a:pathLst>
                  <a:path w="32452" h="14030" extrusionOk="0">
                    <a:moveTo>
                      <a:pt x="32452" y="12197"/>
                    </a:moveTo>
                    <a:cubicBezTo>
                      <a:pt x="21584" y="11168"/>
                      <a:pt x="11782" y="8101"/>
                      <a:pt x="0" y="396"/>
                    </a:cubicBezTo>
                    <a:cubicBezTo>
                      <a:pt x="15916" y="-1833"/>
                      <a:pt x="24089" y="5796"/>
                      <a:pt x="32452" y="121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2"/>
              <p:cNvSpPr/>
              <p:nvPr/>
            </p:nvSpPr>
            <p:spPr>
              <a:xfrm>
                <a:off x="8797680" y="1608120"/>
                <a:ext cx="24095" cy="11163"/>
              </a:xfrm>
              <a:custGeom>
                <a:avLst/>
                <a:gdLst/>
                <a:ahLst/>
                <a:cxnLst/>
                <a:rect l="l" t="t" r="r" b="b"/>
                <a:pathLst>
                  <a:path w="23975" h="11449" extrusionOk="0">
                    <a:moveTo>
                      <a:pt x="0" y="22"/>
                    </a:moveTo>
                    <a:cubicBezTo>
                      <a:pt x="8887" y="-254"/>
                      <a:pt x="16516" y="1994"/>
                      <a:pt x="23975" y="11195"/>
                    </a:cubicBezTo>
                    <a:cubicBezTo>
                      <a:pt x="12802" y="9938"/>
                      <a:pt x="4962" y="8271"/>
                      <a:pt x="0" y="2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2"/>
              <p:cNvSpPr/>
              <p:nvPr/>
            </p:nvSpPr>
            <p:spPr>
              <a:xfrm>
                <a:off x="8668440" y="1352520"/>
                <a:ext cx="19813" cy="8291"/>
              </a:xfrm>
              <a:custGeom>
                <a:avLst/>
                <a:gdLst/>
                <a:ahLst/>
                <a:cxnLst/>
                <a:rect l="l" t="t" r="r" b="b"/>
                <a:pathLst>
                  <a:path w="19764" h="10945" extrusionOk="0">
                    <a:moveTo>
                      <a:pt x="0" y="443"/>
                    </a:moveTo>
                    <a:cubicBezTo>
                      <a:pt x="8468" y="-1491"/>
                      <a:pt x="14068" y="3262"/>
                      <a:pt x="19764" y="7806"/>
                    </a:cubicBezTo>
                    <a:cubicBezTo>
                      <a:pt x="11420" y="9454"/>
                      <a:pt x="5267" y="5987"/>
                      <a:pt x="0" y="4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2"/>
              <p:cNvSpPr/>
              <p:nvPr/>
            </p:nvSpPr>
            <p:spPr>
              <a:xfrm>
                <a:off x="8580240" y="1276200"/>
                <a:ext cx="9732" cy="7194"/>
              </a:xfrm>
              <a:custGeom>
                <a:avLst/>
                <a:gdLst/>
                <a:ahLst/>
                <a:cxnLst/>
                <a:rect l="l" t="t" r="r" b="b"/>
                <a:pathLst>
                  <a:path w="10783" h="7735" extrusionOk="0">
                    <a:moveTo>
                      <a:pt x="9814" y="3981"/>
                    </a:moveTo>
                    <a:cubicBezTo>
                      <a:pt x="10072" y="6620"/>
                      <a:pt x="8338" y="7382"/>
                      <a:pt x="6509" y="6877"/>
                    </a:cubicBezTo>
                    <a:cubicBezTo>
                      <a:pt x="4309" y="6277"/>
                      <a:pt x="1813" y="5381"/>
                      <a:pt x="394" y="3772"/>
                    </a:cubicBezTo>
                    <a:cubicBezTo>
                      <a:pt x="-711" y="2524"/>
                      <a:pt x="661" y="314"/>
                      <a:pt x="2604" y="67"/>
                    </a:cubicBezTo>
                    <a:cubicBezTo>
                      <a:pt x="5842" y="-353"/>
                      <a:pt x="8262" y="1238"/>
                      <a:pt x="9814" y="398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55" name="Google Shape;755;p42"/>
            <p:cNvPicPr preferRelativeResize="0"/>
            <p:nvPr/>
          </p:nvPicPr>
          <p:blipFill>
            <a:blip r:embed="rId3">
              <a:alphaModFix/>
            </a:blip>
            <a:stretch>
              <a:fillRect/>
            </a:stretch>
          </p:blipFill>
          <p:spPr>
            <a:xfrm>
              <a:off x="658075" y="1554350"/>
              <a:ext cx="954350" cy="3589150"/>
            </a:xfrm>
            <a:prstGeom prst="rect">
              <a:avLst/>
            </a:prstGeom>
            <a:noFill/>
            <a:ln>
              <a:noFill/>
            </a:ln>
          </p:spPr>
        </p:pic>
        <p:pic>
          <p:nvPicPr>
            <p:cNvPr id="756" name="Google Shape;756;p42"/>
            <p:cNvPicPr preferRelativeResize="0"/>
            <p:nvPr/>
          </p:nvPicPr>
          <p:blipFill>
            <a:blip r:embed="rId4">
              <a:alphaModFix/>
            </a:blip>
            <a:stretch>
              <a:fillRect/>
            </a:stretch>
          </p:blipFill>
          <p:spPr>
            <a:xfrm>
              <a:off x="389086" y="2975747"/>
              <a:ext cx="737777" cy="2705156"/>
            </a:xfrm>
            <a:prstGeom prst="rect">
              <a:avLst/>
            </a:prstGeom>
            <a:noFill/>
            <a:ln>
              <a:noFill/>
            </a:ln>
          </p:spPr>
        </p:pic>
      </p:grpSp>
      <p:grpSp>
        <p:nvGrpSpPr>
          <p:cNvPr id="757" name="Google Shape;757;p42"/>
          <p:cNvGrpSpPr/>
          <p:nvPr/>
        </p:nvGrpSpPr>
        <p:grpSpPr>
          <a:xfrm flipH="1">
            <a:off x="121" y="2487498"/>
            <a:ext cx="1749347" cy="2791487"/>
            <a:chOff x="6821200" y="2065495"/>
            <a:chExt cx="2060237" cy="3213408"/>
          </a:xfrm>
        </p:grpSpPr>
        <p:pic>
          <p:nvPicPr>
            <p:cNvPr id="758" name="Google Shape;758;p42"/>
            <p:cNvPicPr preferRelativeResize="0"/>
            <p:nvPr/>
          </p:nvPicPr>
          <p:blipFill rotWithShape="1">
            <a:blip r:embed="rId5">
              <a:alphaModFix/>
            </a:blip>
            <a:srcRect l="777" r="777"/>
            <a:stretch/>
          </p:blipFill>
          <p:spPr>
            <a:xfrm flipH="1">
              <a:off x="6821200" y="2771600"/>
              <a:ext cx="692625" cy="2507303"/>
            </a:xfrm>
            <a:prstGeom prst="rect">
              <a:avLst/>
            </a:prstGeom>
            <a:noFill/>
            <a:ln>
              <a:noFill/>
            </a:ln>
          </p:spPr>
        </p:pic>
        <p:pic>
          <p:nvPicPr>
            <p:cNvPr id="759" name="Google Shape;759;p42"/>
            <p:cNvPicPr preferRelativeResize="0"/>
            <p:nvPr/>
          </p:nvPicPr>
          <p:blipFill>
            <a:blip r:embed="rId6">
              <a:alphaModFix/>
            </a:blip>
            <a:stretch>
              <a:fillRect/>
            </a:stretch>
          </p:blipFill>
          <p:spPr>
            <a:xfrm flipH="1">
              <a:off x="8137013" y="2065495"/>
              <a:ext cx="744424" cy="3084011"/>
            </a:xfrm>
            <a:prstGeom prst="rect">
              <a:avLst/>
            </a:prstGeom>
            <a:noFill/>
            <a:ln>
              <a:noFill/>
            </a:ln>
          </p:spPr>
        </p:pic>
        <p:pic>
          <p:nvPicPr>
            <p:cNvPr id="760" name="Google Shape;760;p42"/>
            <p:cNvPicPr preferRelativeResize="0"/>
            <p:nvPr/>
          </p:nvPicPr>
          <p:blipFill>
            <a:blip r:embed="rId7">
              <a:alphaModFix/>
            </a:blip>
            <a:stretch>
              <a:fillRect/>
            </a:stretch>
          </p:blipFill>
          <p:spPr>
            <a:xfrm>
              <a:off x="7470974" y="3220751"/>
              <a:ext cx="534925" cy="2000825"/>
            </a:xfrm>
            <a:prstGeom prst="rect">
              <a:avLst/>
            </a:prstGeom>
            <a:noFill/>
            <a:ln>
              <a:noFill/>
            </a:ln>
          </p:spPr>
        </p:pic>
      </p:grpSp>
      <p:sp>
        <p:nvSpPr>
          <p:cNvPr id="761" name="Google Shape;761;p42"/>
          <p:cNvSpPr txBox="1"/>
          <p:nvPr/>
        </p:nvSpPr>
        <p:spPr>
          <a:xfrm>
            <a:off x="1749475" y="3066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Assistant ExtraBold"/>
                <a:ea typeface="Assistant ExtraBold"/>
                <a:cs typeface="Assistant ExtraBold"/>
                <a:sym typeface="Assistant ExtraBold"/>
              </a:rPr>
              <a:t>Reader 3: </a:t>
            </a:r>
            <a:endParaRPr sz="3000">
              <a:solidFill>
                <a:schemeClr val="dk1"/>
              </a:solidFill>
              <a:latin typeface="Assistant ExtraBold"/>
              <a:ea typeface="Assistant ExtraBold"/>
              <a:cs typeface="Assistant ExtraBold"/>
              <a:sym typeface="Assistant Extra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43"/>
          <p:cNvSpPr txBox="1">
            <a:spLocks noGrp="1"/>
          </p:cNvSpPr>
          <p:nvPr>
            <p:ph type="title"/>
          </p:nvPr>
        </p:nvSpPr>
        <p:spPr>
          <a:xfrm>
            <a:off x="1749475" y="1301850"/>
            <a:ext cx="6100500" cy="3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a:latin typeface="Assistant"/>
                <a:ea typeface="Assistant"/>
                <a:cs typeface="Assistant"/>
                <a:sym typeface="Assistant"/>
              </a:rPr>
              <a:t>Jesus invited all to his table, especially the marginalised. </a:t>
            </a:r>
            <a:endParaRPr sz="2700">
              <a:latin typeface="Assistant"/>
              <a:ea typeface="Assistant"/>
              <a:cs typeface="Assistant"/>
              <a:sym typeface="Assistant"/>
            </a:endParaRPr>
          </a:p>
          <a:p>
            <a:pPr marL="0" lvl="0" indent="0" algn="l" rtl="0">
              <a:spcBef>
                <a:spcPts val="0"/>
              </a:spcBef>
              <a:spcAft>
                <a:spcPts val="0"/>
              </a:spcAft>
              <a:buNone/>
            </a:pPr>
            <a:endParaRPr sz="2700">
              <a:latin typeface="Assistant"/>
              <a:ea typeface="Assistant"/>
              <a:cs typeface="Assistant"/>
              <a:sym typeface="Assistant"/>
            </a:endParaRPr>
          </a:p>
          <a:p>
            <a:pPr marL="0" lvl="0" indent="0" algn="l" rtl="0">
              <a:spcBef>
                <a:spcPts val="0"/>
              </a:spcBef>
              <a:spcAft>
                <a:spcPts val="0"/>
              </a:spcAft>
              <a:buNone/>
            </a:pPr>
            <a:r>
              <a:rPr lang="en" sz="2700">
                <a:latin typeface="Assistant"/>
                <a:ea typeface="Assistant"/>
                <a:cs typeface="Assistant"/>
                <a:sym typeface="Assistant"/>
              </a:rPr>
              <a:t> If we are to act like Jesus…we must do the same. </a:t>
            </a:r>
            <a:endParaRPr sz="2700">
              <a:latin typeface="Assistant"/>
              <a:ea typeface="Assistant"/>
              <a:cs typeface="Assistant"/>
              <a:sym typeface="Assistant"/>
            </a:endParaRPr>
          </a:p>
          <a:p>
            <a:pPr marL="0" lvl="0" indent="0" algn="l" rtl="0">
              <a:spcBef>
                <a:spcPts val="0"/>
              </a:spcBef>
              <a:spcAft>
                <a:spcPts val="0"/>
              </a:spcAft>
              <a:buNone/>
            </a:pPr>
            <a:endParaRPr sz="2700">
              <a:latin typeface="Assistant"/>
              <a:ea typeface="Assistant"/>
              <a:cs typeface="Assistant"/>
              <a:sym typeface="Assistant"/>
            </a:endParaRPr>
          </a:p>
          <a:p>
            <a:pPr marL="0" lvl="0" indent="0" algn="l" rtl="0">
              <a:spcBef>
                <a:spcPts val="0"/>
              </a:spcBef>
              <a:spcAft>
                <a:spcPts val="0"/>
              </a:spcAft>
              <a:buNone/>
            </a:pPr>
            <a:r>
              <a:rPr lang="en" sz="2700">
                <a:latin typeface="Assistant"/>
                <a:ea typeface="Assistant"/>
                <a:cs typeface="Assistant"/>
                <a:sym typeface="Assistant"/>
              </a:rPr>
              <a:t>With this in mind, on Friday you will notice some staff in our school wearing a sticker of solidarity with a marginalised group. </a:t>
            </a:r>
            <a:endParaRPr sz="2700">
              <a:latin typeface="Assistant"/>
              <a:ea typeface="Assistant"/>
              <a:cs typeface="Assistant"/>
              <a:sym typeface="Assistant"/>
            </a:endParaRPr>
          </a:p>
        </p:txBody>
      </p:sp>
      <p:grpSp>
        <p:nvGrpSpPr>
          <p:cNvPr id="767" name="Google Shape;767;p43"/>
          <p:cNvGrpSpPr/>
          <p:nvPr/>
        </p:nvGrpSpPr>
        <p:grpSpPr>
          <a:xfrm>
            <a:off x="8060974" y="1510968"/>
            <a:ext cx="1496563" cy="4182972"/>
            <a:chOff x="115862" y="1497931"/>
            <a:chExt cx="1496563" cy="4182972"/>
          </a:xfrm>
        </p:grpSpPr>
        <p:grpSp>
          <p:nvGrpSpPr>
            <p:cNvPr id="768" name="Google Shape;768;p43"/>
            <p:cNvGrpSpPr/>
            <p:nvPr/>
          </p:nvGrpSpPr>
          <p:grpSpPr>
            <a:xfrm flipH="1">
              <a:off x="115862" y="1497931"/>
              <a:ext cx="1144328" cy="3928771"/>
              <a:chOff x="7782840" y="1084680"/>
              <a:chExt cx="1264730" cy="4342143"/>
            </a:xfrm>
          </p:grpSpPr>
          <p:sp>
            <p:nvSpPr>
              <p:cNvPr id="769" name="Google Shape;769;p43"/>
              <p:cNvSpPr/>
              <p:nvPr/>
            </p:nvSpPr>
            <p:spPr>
              <a:xfrm>
                <a:off x="7782840" y="1084680"/>
                <a:ext cx="1264730" cy="4342143"/>
              </a:xfrm>
              <a:custGeom>
                <a:avLst/>
                <a:gdLst/>
                <a:ahLst/>
                <a:cxnLst/>
                <a:rect l="l" t="t" r="r" b="b"/>
                <a:pathLst>
                  <a:path w="1264730" h="4342143" extrusionOk="0">
                    <a:moveTo>
                      <a:pt x="1229049" y="4341600"/>
                    </a:moveTo>
                    <a:cubicBezTo>
                      <a:pt x="1231401" y="4306215"/>
                      <a:pt x="1230458" y="4270801"/>
                      <a:pt x="1227868" y="4235539"/>
                    </a:cubicBezTo>
                    <a:cubicBezTo>
                      <a:pt x="1223562" y="4176874"/>
                      <a:pt x="1220867" y="4118143"/>
                      <a:pt x="1219162" y="4059384"/>
                    </a:cubicBezTo>
                    <a:cubicBezTo>
                      <a:pt x="1217181" y="3991099"/>
                      <a:pt x="1212208" y="3923033"/>
                      <a:pt x="1208065" y="3854882"/>
                    </a:cubicBezTo>
                    <a:cubicBezTo>
                      <a:pt x="1204608" y="3798027"/>
                      <a:pt x="1206170" y="3741277"/>
                      <a:pt x="1212218" y="3684461"/>
                    </a:cubicBezTo>
                    <a:cubicBezTo>
                      <a:pt x="1220914" y="3602774"/>
                      <a:pt x="1229401" y="3520954"/>
                      <a:pt x="1225201" y="3438515"/>
                    </a:cubicBezTo>
                    <a:cubicBezTo>
                      <a:pt x="1222105" y="3377851"/>
                      <a:pt x="1214313" y="3317691"/>
                      <a:pt x="1206313" y="3257550"/>
                    </a:cubicBezTo>
                    <a:cubicBezTo>
                      <a:pt x="1198150" y="3196190"/>
                      <a:pt x="1189758" y="3134849"/>
                      <a:pt x="1181100" y="3073555"/>
                    </a:cubicBezTo>
                    <a:cubicBezTo>
                      <a:pt x="1167031" y="2973991"/>
                      <a:pt x="1146191" y="2875759"/>
                      <a:pt x="1121740" y="2778280"/>
                    </a:cubicBezTo>
                    <a:cubicBezTo>
                      <a:pt x="1113739" y="2746391"/>
                      <a:pt x="1107100" y="2714254"/>
                      <a:pt x="1101338" y="2681897"/>
                    </a:cubicBezTo>
                    <a:cubicBezTo>
                      <a:pt x="1096756" y="2656179"/>
                      <a:pt x="1095356" y="2630129"/>
                      <a:pt x="1098004" y="2604421"/>
                    </a:cubicBezTo>
                    <a:cubicBezTo>
                      <a:pt x="1102281" y="2562968"/>
                      <a:pt x="1096089" y="2522382"/>
                      <a:pt x="1091231" y="2481663"/>
                    </a:cubicBezTo>
                    <a:cubicBezTo>
                      <a:pt x="1079849" y="2386184"/>
                      <a:pt x="1057904" y="2292658"/>
                      <a:pt x="1039044" y="2198513"/>
                    </a:cubicBezTo>
                    <a:cubicBezTo>
                      <a:pt x="1022909" y="2117960"/>
                      <a:pt x="1001697" y="2038569"/>
                      <a:pt x="986571" y="1957835"/>
                    </a:cubicBezTo>
                    <a:cubicBezTo>
                      <a:pt x="982018" y="1933546"/>
                      <a:pt x="974083" y="1910191"/>
                      <a:pt x="964016" y="1887598"/>
                    </a:cubicBezTo>
                    <a:cubicBezTo>
                      <a:pt x="958872" y="1876044"/>
                      <a:pt x="952576" y="1865262"/>
                      <a:pt x="944308" y="1855813"/>
                    </a:cubicBezTo>
                    <a:cubicBezTo>
                      <a:pt x="938260" y="1856584"/>
                      <a:pt x="939794" y="1872129"/>
                      <a:pt x="929469" y="1861918"/>
                    </a:cubicBezTo>
                    <a:cubicBezTo>
                      <a:pt x="924258" y="1856765"/>
                      <a:pt x="917210" y="1862014"/>
                      <a:pt x="911657" y="1863928"/>
                    </a:cubicBezTo>
                    <a:cubicBezTo>
                      <a:pt x="867356" y="1879225"/>
                      <a:pt x="821846" y="1889617"/>
                      <a:pt x="775963" y="1898685"/>
                    </a:cubicBezTo>
                    <a:cubicBezTo>
                      <a:pt x="708936" y="1911934"/>
                      <a:pt x="641547" y="1921869"/>
                      <a:pt x="573090" y="1923688"/>
                    </a:cubicBezTo>
                    <a:cubicBezTo>
                      <a:pt x="521780" y="1925050"/>
                      <a:pt x="472612" y="1915192"/>
                      <a:pt x="424748" y="1897494"/>
                    </a:cubicBezTo>
                    <a:cubicBezTo>
                      <a:pt x="422376" y="1896618"/>
                      <a:pt x="420053" y="1895599"/>
                      <a:pt x="417643" y="1894865"/>
                    </a:cubicBezTo>
                    <a:cubicBezTo>
                      <a:pt x="406289" y="1891436"/>
                      <a:pt x="395649" y="1885769"/>
                      <a:pt x="383781" y="1883902"/>
                    </a:cubicBezTo>
                    <a:cubicBezTo>
                      <a:pt x="374713" y="1896685"/>
                      <a:pt x="361988" y="1906762"/>
                      <a:pt x="355644" y="1921564"/>
                    </a:cubicBezTo>
                    <a:cubicBezTo>
                      <a:pt x="347091" y="1941519"/>
                      <a:pt x="343890" y="1962798"/>
                      <a:pt x="340576" y="1984019"/>
                    </a:cubicBezTo>
                    <a:cubicBezTo>
                      <a:pt x="335994" y="2013356"/>
                      <a:pt x="335375" y="2043160"/>
                      <a:pt x="330117" y="2072440"/>
                    </a:cubicBezTo>
                    <a:cubicBezTo>
                      <a:pt x="326974" y="2089994"/>
                      <a:pt x="322345" y="2107035"/>
                      <a:pt x="314487" y="2122970"/>
                    </a:cubicBezTo>
                    <a:cubicBezTo>
                      <a:pt x="295504" y="2161470"/>
                      <a:pt x="285988" y="2202551"/>
                      <a:pt x="280616" y="2244747"/>
                    </a:cubicBezTo>
                    <a:cubicBezTo>
                      <a:pt x="278206" y="2263683"/>
                      <a:pt x="273920" y="2282123"/>
                      <a:pt x="267538" y="2299973"/>
                    </a:cubicBezTo>
                    <a:cubicBezTo>
                      <a:pt x="250908" y="2346493"/>
                      <a:pt x="238706" y="2394080"/>
                      <a:pt x="229210" y="2442562"/>
                    </a:cubicBezTo>
                    <a:cubicBezTo>
                      <a:pt x="221075" y="2484101"/>
                      <a:pt x="209778" y="2524963"/>
                      <a:pt x="193300" y="2564149"/>
                    </a:cubicBezTo>
                    <a:cubicBezTo>
                      <a:pt x="174174" y="2609621"/>
                      <a:pt x="167497" y="2657942"/>
                      <a:pt x="162858" y="2706357"/>
                    </a:cubicBezTo>
                    <a:cubicBezTo>
                      <a:pt x="152914" y="2810170"/>
                      <a:pt x="144389" y="2914117"/>
                      <a:pt x="135369" y="3018006"/>
                    </a:cubicBezTo>
                    <a:cubicBezTo>
                      <a:pt x="129902" y="3080976"/>
                      <a:pt x="122729" y="3143755"/>
                      <a:pt x="115433" y="3206534"/>
                    </a:cubicBezTo>
                    <a:cubicBezTo>
                      <a:pt x="111566" y="3239795"/>
                      <a:pt x="108509" y="3273200"/>
                      <a:pt x="106566" y="3306623"/>
                    </a:cubicBezTo>
                    <a:cubicBezTo>
                      <a:pt x="103451" y="3360344"/>
                      <a:pt x="93697" y="3413265"/>
                      <a:pt x="88849" y="3466757"/>
                    </a:cubicBezTo>
                    <a:cubicBezTo>
                      <a:pt x="86335" y="3494456"/>
                      <a:pt x="83468" y="3522126"/>
                      <a:pt x="81353" y="3549853"/>
                    </a:cubicBezTo>
                    <a:cubicBezTo>
                      <a:pt x="78219" y="3590973"/>
                      <a:pt x="68761" y="3630978"/>
                      <a:pt x="60646" y="3671211"/>
                    </a:cubicBezTo>
                    <a:cubicBezTo>
                      <a:pt x="49863" y="3724647"/>
                      <a:pt x="45568" y="3778825"/>
                      <a:pt x="41948" y="3833041"/>
                    </a:cubicBezTo>
                    <a:cubicBezTo>
                      <a:pt x="39414" y="3870950"/>
                      <a:pt x="32471" y="3908269"/>
                      <a:pt x="28537" y="3945969"/>
                    </a:cubicBezTo>
                    <a:cubicBezTo>
                      <a:pt x="21384" y="4014597"/>
                      <a:pt x="19260" y="4083187"/>
                      <a:pt x="24155" y="4152243"/>
                    </a:cubicBezTo>
                    <a:cubicBezTo>
                      <a:pt x="27908" y="4205154"/>
                      <a:pt x="26251" y="4258409"/>
                      <a:pt x="22927" y="4311472"/>
                    </a:cubicBezTo>
                    <a:cubicBezTo>
                      <a:pt x="22298" y="4321474"/>
                      <a:pt x="19898" y="4331542"/>
                      <a:pt x="22755" y="4341590"/>
                    </a:cubicBezTo>
                    <a:lnTo>
                      <a:pt x="0" y="4341590"/>
                    </a:lnTo>
                    <a:cubicBezTo>
                      <a:pt x="924" y="4287860"/>
                      <a:pt x="1067" y="4234129"/>
                      <a:pt x="4829" y="4180465"/>
                    </a:cubicBezTo>
                    <a:cubicBezTo>
                      <a:pt x="6058" y="4162882"/>
                      <a:pt x="5010" y="4145042"/>
                      <a:pt x="3810" y="4127402"/>
                    </a:cubicBezTo>
                    <a:cubicBezTo>
                      <a:pt x="-1572" y="4048706"/>
                      <a:pt x="8172" y="3970896"/>
                      <a:pt x="17478" y="3893106"/>
                    </a:cubicBezTo>
                    <a:cubicBezTo>
                      <a:pt x="21917" y="3856015"/>
                      <a:pt x="23765" y="3818763"/>
                      <a:pt x="25775" y="3781558"/>
                    </a:cubicBezTo>
                    <a:cubicBezTo>
                      <a:pt x="28689" y="3727656"/>
                      <a:pt x="38224" y="3674916"/>
                      <a:pt x="49358" y="3622329"/>
                    </a:cubicBezTo>
                    <a:cubicBezTo>
                      <a:pt x="55912" y="3591354"/>
                      <a:pt x="60093" y="3560131"/>
                      <a:pt x="61713" y="3528441"/>
                    </a:cubicBezTo>
                    <a:cubicBezTo>
                      <a:pt x="63941" y="3484864"/>
                      <a:pt x="69075" y="3441544"/>
                      <a:pt x="75590" y="3398377"/>
                    </a:cubicBezTo>
                    <a:cubicBezTo>
                      <a:pt x="83610" y="3345209"/>
                      <a:pt x="86706" y="3291507"/>
                      <a:pt x="90983" y="3237967"/>
                    </a:cubicBezTo>
                    <a:cubicBezTo>
                      <a:pt x="93850" y="3202000"/>
                      <a:pt x="98841" y="3166358"/>
                      <a:pt x="103784" y="3130687"/>
                    </a:cubicBezTo>
                    <a:cubicBezTo>
                      <a:pt x="109338" y="3090548"/>
                      <a:pt x="110947" y="3050105"/>
                      <a:pt x="114338" y="3009795"/>
                    </a:cubicBezTo>
                    <a:cubicBezTo>
                      <a:pt x="121872" y="2920346"/>
                      <a:pt x="128978" y="2830859"/>
                      <a:pt x="136093" y="2741381"/>
                    </a:cubicBezTo>
                    <a:cubicBezTo>
                      <a:pt x="139303" y="2701023"/>
                      <a:pt x="144170" y="2660923"/>
                      <a:pt x="151705" y="2621118"/>
                    </a:cubicBezTo>
                    <a:cubicBezTo>
                      <a:pt x="155724" y="2599906"/>
                      <a:pt x="161372" y="2579256"/>
                      <a:pt x="169516" y="2559301"/>
                    </a:cubicBezTo>
                    <a:cubicBezTo>
                      <a:pt x="187976" y="2514057"/>
                      <a:pt x="200235" y="2467089"/>
                      <a:pt x="209626" y="2419226"/>
                    </a:cubicBezTo>
                    <a:cubicBezTo>
                      <a:pt x="215713" y="2388222"/>
                      <a:pt x="223351" y="2357485"/>
                      <a:pt x="234248" y="2327786"/>
                    </a:cubicBezTo>
                    <a:cubicBezTo>
                      <a:pt x="248250" y="2289610"/>
                      <a:pt x="257785" y="2250576"/>
                      <a:pt x="262442" y="2210133"/>
                    </a:cubicBezTo>
                    <a:cubicBezTo>
                      <a:pt x="265633" y="2182416"/>
                      <a:pt x="272520" y="2155126"/>
                      <a:pt x="285426" y="2130323"/>
                    </a:cubicBezTo>
                    <a:cubicBezTo>
                      <a:pt x="304047" y="2094528"/>
                      <a:pt x="309438" y="2056105"/>
                      <a:pt x="312010" y="2016804"/>
                    </a:cubicBezTo>
                    <a:cubicBezTo>
                      <a:pt x="313915" y="1987706"/>
                      <a:pt x="318192" y="1959035"/>
                      <a:pt x="326402" y="1930984"/>
                    </a:cubicBezTo>
                    <a:cubicBezTo>
                      <a:pt x="331280" y="1914315"/>
                      <a:pt x="338442" y="1899056"/>
                      <a:pt x="351444" y="1887093"/>
                    </a:cubicBezTo>
                    <a:cubicBezTo>
                      <a:pt x="361854" y="1877511"/>
                      <a:pt x="364826" y="1864423"/>
                      <a:pt x="367931" y="1851555"/>
                    </a:cubicBezTo>
                    <a:cubicBezTo>
                      <a:pt x="387172" y="1771631"/>
                      <a:pt x="399374" y="1690373"/>
                      <a:pt x="413033" y="1609401"/>
                    </a:cubicBezTo>
                    <a:cubicBezTo>
                      <a:pt x="415233" y="1596333"/>
                      <a:pt x="416576" y="1583103"/>
                      <a:pt x="417833" y="1569901"/>
                    </a:cubicBezTo>
                    <a:cubicBezTo>
                      <a:pt x="419776" y="1549422"/>
                      <a:pt x="429615" y="1534963"/>
                      <a:pt x="450008" y="1530439"/>
                    </a:cubicBezTo>
                    <a:cubicBezTo>
                      <a:pt x="460991" y="1528000"/>
                      <a:pt x="463715" y="1521981"/>
                      <a:pt x="464934" y="1512179"/>
                    </a:cubicBezTo>
                    <a:cubicBezTo>
                      <a:pt x="473078" y="1446381"/>
                      <a:pt x="470506" y="1381125"/>
                      <a:pt x="458286" y="1315936"/>
                    </a:cubicBezTo>
                    <a:cubicBezTo>
                      <a:pt x="447418" y="1257957"/>
                      <a:pt x="425748" y="1204703"/>
                      <a:pt x="394954" y="1154582"/>
                    </a:cubicBezTo>
                    <a:cubicBezTo>
                      <a:pt x="371799" y="1116911"/>
                      <a:pt x="350006" y="1078525"/>
                      <a:pt x="324431" y="1042244"/>
                    </a:cubicBezTo>
                    <a:cubicBezTo>
                      <a:pt x="302285" y="1010831"/>
                      <a:pt x="284493" y="976351"/>
                      <a:pt x="265014" y="943070"/>
                    </a:cubicBezTo>
                    <a:cubicBezTo>
                      <a:pt x="258537" y="932002"/>
                      <a:pt x="255889" y="919762"/>
                      <a:pt x="254870" y="906904"/>
                    </a:cubicBezTo>
                    <a:cubicBezTo>
                      <a:pt x="249526" y="839381"/>
                      <a:pt x="240392" y="772573"/>
                      <a:pt x="219894" y="707612"/>
                    </a:cubicBezTo>
                    <a:cubicBezTo>
                      <a:pt x="211169" y="679952"/>
                      <a:pt x="205321" y="651386"/>
                      <a:pt x="198129" y="623240"/>
                    </a:cubicBezTo>
                    <a:cubicBezTo>
                      <a:pt x="194510" y="609057"/>
                      <a:pt x="198625" y="594579"/>
                      <a:pt x="195119" y="580006"/>
                    </a:cubicBezTo>
                    <a:cubicBezTo>
                      <a:pt x="189814" y="557965"/>
                      <a:pt x="187490" y="535191"/>
                      <a:pt x="184166" y="512693"/>
                    </a:cubicBezTo>
                    <a:cubicBezTo>
                      <a:pt x="183432" y="507740"/>
                      <a:pt x="183289" y="502558"/>
                      <a:pt x="183813" y="497586"/>
                    </a:cubicBezTo>
                    <a:cubicBezTo>
                      <a:pt x="184613" y="490023"/>
                      <a:pt x="189424" y="486346"/>
                      <a:pt x="196967" y="487432"/>
                    </a:cubicBezTo>
                    <a:cubicBezTo>
                      <a:pt x="264157" y="497148"/>
                      <a:pt x="318040" y="525170"/>
                      <a:pt x="345433" y="592112"/>
                    </a:cubicBezTo>
                    <a:cubicBezTo>
                      <a:pt x="366979" y="644747"/>
                      <a:pt x="389163" y="697106"/>
                      <a:pt x="408632" y="750560"/>
                    </a:cubicBezTo>
                    <a:cubicBezTo>
                      <a:pt x="410146" y="754723"/>
                      <a:pt x="411537" y="758847"/>
                      <a:pt x="415062" y="762590"/>
                    </a:cubicBezTo>
                    <a:cubicBezTo>
                      <a:pt x="422395" y="757657"/>
                      <a:pt x="422881" y="749541"/>
                      <a:pt x="424948" y="742797"/>
                    </a:cubicBezTo>
                    <a:cubicBezTo>
                      <a:pt x="437540" y="701726"/>
                      <a:pt x="450637" y="660759"/>
                      <a:pt x="461486" y="619211"/>
                    </a:cubicBezTo>
                    <a:cubicBezTo>
                      <a:pt x="469973" y="586711"/>
                      <a:pt x="480222" y="554888"/>
                      <a:pt x="492347" y="523713"/>
                    </a:cubicBezTo>
                    <a:cubicBezTo>
                      <a:pt x="514855" y="465839"/>
                      <a:pt x="528066" y="405165"/>
                      <a:pt x="546992" y="346243"/>
                    </a:cubicBezTo>
                    <a:cubicBezTo>
                      <a:pt x="567862" y="281283"/>
                      <a:pt x="589235" y="216494"/>
                      <a:pt x="608933" y="151152"/>
                    </a:cubicBezTo>
                    <a:cubicBezTo>
                      <a:pt x="619001" y="117767"/>
                      <a:pt x="635127" y="86801"/>
                      <a:pt x="651386" y="56093"/>
                    </a:cubicBezTo>
                    <a:cubicBezTo>
                      <a:pt x="657072" y="45348"/>
                      <a:pt x="662645" y="32566"/>
                      <a:pt x="679713" y="36700"/>
                    </a:cubicBezTo>
                    <a:cubicBezTo>
                      <a:pt x="698307" y="41205"/>
                      <a:pt x="711317" y="53826"/>
                      <a:pt x="712013" y="71523"/>
                    </a:cubicBezTo>
                    <a:cubicBezTo>
                      <a:pt x="712584" y="86001"/>
                      <a:pt x="711537" y="100574"/>
                      <a:pt x="710746" y="115071"/>
                    </a:cubicBezTo>
                    <a:cubicBezTo>
                      <a:pt x="708222" y="161363"/>
                      <a:pt x="694896" y="205864"/>
                      <a:pt x="687829" y="251412"/>
                    </a:cubicBezTo>
                    <a:cubicBezTo>
                      <a:pt x="677265" y="319440"/>
                      <a:pt x="663978" y="387096"/>
                      <a:pt x="659244" y="455933"/>
                    </a:cubicBezTo>
                    <a:cubicBezTo>
                      <a:pt x="658558" y="465915"/>
                      <a:pt x="654091" y="475612"/>
                      <a:pt x="659454" y="486708"/>
                    </a:cubicBezTo>
                    <a:cubicBezTo>
                      <a:pt x="661083" y="479507"/>
                      <a:pt x="662969" y="472345"/>
                      <a:pt x="664292" y="465087"/>
                    </a:cubicBezTo>
                    <a:cubicBezTo>
                      <a:pt x="677818" y="391125"/>
                      <a:pt x="688209" y="316668"/>
                      <a:pt x="699497" y="242344"/>
                    </a:cubicBezTo>
                    <a:cubicBezTo>
                      <a:pt x="705660" y="201797"/>
                      <a:pt x="715661" y="161849"/>
                      <a:pt x="723414" y="121529"/>
                    </a:cubicBezTo>
                    <a:cubicBezTo>
                      <a:pt x="727586" y="99831"/>
                      <a:pt x="731510" y="78067"/>
                      <a:pt x="732701" y="55883"/>
                    </a:cubicBezTo>
                    <a:cubicBezTo>
                      <a:pt x="733139" y="47749"/>
                      <a:pt x="734815" y="39557"/>
                      <a:pt x="736940" y="31661"/>
                    </a:cubicBezTo>
                    <a:cubicBezTo>
                      <a:pt x="742378" y="11449"/>
                      <a:pt x="757076" y="629"/>
                      <a:pt x="778840" y="19"/>
                    </a:cubicBezTo>
                    <a:cubicBezTo>
                      <a:pt x="798871" y="-543"/>
                      <a:pt x="815826" y="11458"/>
                      <a:pt x="822208" y="30308"/>
                    </a:cubicBezTo>
                    <a:cubicBezTo>
                      <a:pt x="826732" y="43682"/>
                      <a:pt x="827627" y="57674"/>
                      <a:pt x="828532" y="71437"/>
                    </a:cubicBezTo>
                    <a:cubicBezTo>
                      <a:pt x="833056" y="140189"/>
                      <a:pt x="838114" y="209026"/>
                      <a:pt x="830056" y="277816"/>
                    </a:cubicBezTo>
                    <a:cubicBezTo>
                      <a:pt x="827123" y="302876"/>
                      <a:pt x="821483" y="327612"/>
                      <a:pt x="817731" y="352596"/>
                    </a:cubicBezTo>
                    <a:cubicBezTo>
                      <a:pt x="813216" y="382610"/>
                      <a:pt x="809768" y="412823"/>
                      <a:pt x="810778" y="443208"/>
                    </a:cubicBezTo>
                    <a:cubicBezTo>
                      <a:pt x="811578" y="467315"/>
                      <a:pt x="807653" y="491157"/>
                      <a:pt x="808044" y="515188"/>
                    </a:cubicBezTo>
                    <a:cubicBezTo>
                      <a:pt x="808129" y="520532"/>
                      <a:pt x="806977" y="526047"/>
                      <a:pt x="810892" y="533933"/>
                    </a:cubicBezTo>
                    <a:cubicBezTo>
                      <a:pt x="812740" y="518855"/>
                      <a:pt x="815512" y="506454"/>
                      <a:pt x="815559" y="494043"/>
                    </a:cubicBezTo>
                    <a:cubicBezTo>
                      <a:pt x="815712" y="450961"/>
                      <a:pt x="821131" y="408289"/>
                      <a:pt x="824274" y="365436"/>
                    </a:cubicBezTo>
                    <a:cubicBezTo>
                      <a:pt x="824874" y="357292"/>
                      <a:pt x="825941" y="348929"/>
                      <a:pt x="828465" y="341223"/>
                    </a:cubicBezTo>
                    <a:cubicBezTo>
                      <a:pt x="845163" y="290255"/>
                      <a:pt x="848944" y="237268"/>
                      <a:pt x="853412" y="184404"/>
                    </a:cubicBezTo>
                    <a:cubicBezTo>
                      <a:pt x="854812" y="167897"/>
                      <a:pt x="857745" y="151886"/>
                      <a:pt x="864194" y="136560"/>
                    </a:cubicBezTo>
                    <a:cubicBezTo>
                      <a:pt x="870766" y="120958"/>
                      <a:pt x="882653" y="113062"/>
                      <a:pt x="899179" y="111547"/>
                    </a:cubicBezTo>
                    <a:cubicBezTo>
                      <a:pt x="915171" y="110071"/>
                      <a:pt x="925544" y="118424"/>
                      <a:pt x="932945" y="131388"/>
                    </a:cubicBezTo>
                    <a:cubicBezTo>
                      <a:pt x="937851" y="139970"/>
                      <a:pt x="943080" y="147866"/>
                      <a:pt x="945147" y="158458"/>
                    </a:cubicBezTo>
                    <a:cubicBezTo>
                      <a:pt x="955348" y="210741"/>
                      <a:pt x="952119" y="262671"/>
                      <a:pt x="946404" y="315115"/>
                    </a:cubicBezTo>
                    <a:cubicBezTo>
                      <a:pt x="941060" y="364150"/>
                      <a:pt x="930707" y="412461"/>
                      <a:pt x="926535" y="461543"/>
                    </a:cubicBezTo>
                    <a:cubicBezTo>
                      <a:pt x="922620" y="507568"/>
                      <a:pt x="924715" y="553802"/>
                      <a:pt x="924982" y="599951"/>
                    </a:cubicBezTo>
                    <a:cubicBezTo>
                      <a:pt x="924982" y="600770"/>
                      <a:pt x="926430" y="601580"/>
                      <a:pt x="927211" y="602389"/>
                    </a:cubicBezTo>
                    <a:cubicBezTo>
                      <a:pt x="927783" y="602294"/>
                      <a:pt x="928754" y="602361"/>
                      <a:pt x="928878" y="602075"/>
                    </a:cubicBezTo>
                    <a:cubicBezTo>
                      <a:pt x="950042" y="551402"/>
                      <a:pt x="972417" y="501234"/>
                      <a:pt x="972550" y="444513"/>
                    </a:cubicBezTo>
                    <a:cubicBezTo>
                      <a:pt x="972645" y="405860"/>
                      <a:pt x="976255" y="367455"/>
                      <a:pt x="991562" y="331194"/>
                    </a:cubicBezTo>
                    <a:cubicBezTo>
                      <a:pt x="996401" y="319745"/>
                      <a:pt x="1002287" y="310124"/>
                      <a:pt x="1016574" y="308315"/>
                    </a:cubicBezTo>
                    <a:cubicBezTo>
                      <a:pt x="1041177" y="305200"/>
                      <a:pt x="1049760" y="310258"/>
                      <a:pt x="1056399" y="334346"/>
                    </a:cubicBezTo>
                    <a:cubicBezTo>
                      <a:pt x="1060457" y="349082"/>
                      <a:pt x="1061447" y="364255"/>
                      <a:pt x="1061523" y="379457"/>
                    </a:cubicBezTo>
                    <a:cubicBezTo>
                      <a:pt x="1061704" y="415490"/>
                      <a:pt x="1061409" y="451542"/>
                      <a:pt x="1064352" y="487489"/>
                    </a:cubicBezTo>
                    <a:cubicBezTo>
                      <a:pt x="1066771" y="517036"/>
                      <a:pt x="1061799" y="545506"/>
                      <a:pt x="1052179" y="573224"/>
                    </a:cubicBezTo>
                    <a:cubicBezTo>
                      <a:pt x="1033720" y="626335"/>
                      <a:pt x="1021775" y="681457"/>
                      <a:pt x="1001754" y="734139"/>
                    </a:cubicBezTo>
                    <a:cubicBezTo>
                      <a:pt x="993210" y="756609"/>
                      <a:pt x="993124" y="781298"/>
                      <a:pt x="990047" y="805043"/>
                    </a:cubicBezTo>
                    <a:cubicBezTo>
                      <a:pt x="978751" y="892273"/>
                      <a:pt x="963054" y="978551"/>
                      <a:pt x="937622" y="1062885"/>
                    </a:cubicBezTo>
                    <a:cubicBezTo>
                      <a:pt x="930126" y="1087755"/>
                      <a:pt x="926535" y="1113482"/>
                      <a:pt x="922258" y="1139019"/>
                    </a:cubicBezTo>
                    <a:cubicBezTo>
                      <a:pt x="915743" y="1177919"/>
                      <a:pt x="903294" y="1215009"/>
                      <a:pt x="888101" y="1251156"/>
                    </a:cubicBezTo>
                    <a:cubicBezTo>
                      <a:pt x="879367" y="1271930"/>
                      <a:pt x="874442" y="1292904"/>
                      <a:pt x="874909" y="1315536"/>
                    </a:cubicBezTo>
                    <a:cubicBezTo>
                      <a:pt x="875700" y="1354102"/>
                      <a:pt x="875795" y="1392698"/>
                      <a:pt x="875509" y="1431265"/>
                    </a:cubicBezTo>
                    <a:cubicBezTo>
                      <a:pt x="875424" y="1442371"/>
                      <a:pt x="877386" y="1450038"/>
                      <a:pt x="888787" y="1455153"/>
                    </a:cubicBezTo>
                    <a:cubicBezTo>
                      <a:pt x="907914" y="1463745"/>
                      <a:pt x="915276" y="1480928"/>
                      <a:pt x="917915" y="1500807"/>
                    </a:cubicBezTo>
                    <a:cubicBezTo>
                      <a:pt x="922744" y="1537183"/>
                      <a:pt x="925249" y="1573787"/>
                      <a:pt x="927220" y="1610354"/>
                    </a:cubicBezTo>
                    <a:cubicBezTo>
                      <a:pt x="929812" y="1658483"/>
                      <a:pt x="938641" y="1705699"/>
                      <a:pt x="945384" y="1753229"/>
                    </a:cubicBezTo>
                    <a:cubicBezTo>
                      <a:pt x="948585" y="1775746"/>
                      <a:pt x="951986" y="1798244"/>
                      <a:pt x="954929" y="1820789"/>
                    </a:cubicBezTo>
                    <a:cubicBezTo>
                      <a:pt x="956672" y="1834143"/>
                      <a:pt x="960701" y="1845269"/>
                      <a:pt x="970960" y="1855527"/>
                    </a:cubicBezTo>
                    <a:cubicBezTo>
                      <a:pt x="989219" y="1873806"/>
                      <a:pt x="997124" y="1898437"/>
                      <a:pt x="1004945" y="1922545"/>
                    </a:cubicBezTo>
                    <a:cubicBezTo>
                      <a:pt x="1016108" y="1956968"/>
                      <a:pt x="1019385" y="1993059"/>
                      <a:pt x="1026805" y="2028282"/>
                    </a:cubicBezTo>
                    <a:cubicBezTo>
                      <a:pt x="1051788" y="2147002"/>
                      <a:pt x="1072210" y="2266588"/>
                      <a:pt x="1093784" y="2385936"/>
                    </a:cubicBezTo>
                    <a:cubicBezTo>
                      <a:pt x="1105014" y="2448077"/>
                      <a:pt x="1112653" y="2510876"/>
                      <a:pt x="1121607" y="2573426"/>
                    </a:cubicBezTo>
                    <a:cubicBezTo>
                      <a:pt x="1123397" y="2585923"/>
                      <a:pt x="1124969" y="2598658"/>
                      <a:pt x="1124645" y="2611221"/>
                    </a:cubicBezTo>
                    <a:cubicBezTo>
                      <a:pt x="1122893" y="2678878"/>
                      <a:pt x="1136951" y="2744438"/>
                      <a:pt x="1150163" y="2810123"/>
                    </a:cubicBezTo>
                    <a:cubicBezTo>
                      <a:pt x="1172099" y="2919174"/>
                      <a:pt x="1190825" y="3028759"/>
                      <a:pt x="1206237" y="3138935"/>
                    </a:cubicBezTo>
                    <a:cubicBezTo>
                      <a:pt x="1215780" y="3207144"/>
                      <a:pt x="1226430" y="3275190"/>
                      <a:pt x="1236678" y="3343294"/>
                    </a:cubicBezTo>
                    <a:cubicBezTo>
                      <a:pt x="1249337" y="3427400"/>
                      <a:pt x="1251985" y="3511887"/>
                      <a:pt x="1248042" y="3596783"/>
                    </a:cubicBezTo>
                    <a:cubicBezTo>
                      <a:pt x="1245984" y="3640998"/>
                      <a:pt x="1244041" y="3685194"/>
                      <a:pt x="1241136" y="3729361"/>
                    </a:cubicBezTo>
                    <a:cubicBezTo>
                      <a:pt x="1237545" y="3783797"/>
                      <a:pt x="1242727" y="3838061"/>
                      <a:pt x="1245146" y="3892372"/>
                    </a:cubicBezTo>
                    <a:cubicBezTo>
                      <a:pt x="1247013" y="3934063"/>
                      <a:pt x="1250108" y="3975725"/>
                      <a:pt x="1250699" y="4017435"/>
                    </a:cubicBezTo>
                    <a:cubicBezTo>
                      <a:pt x="1251861" y="4099674"/>
                      <a:pt x="1256881" y="4181732"/>
                      <a:pt x="1260700" y="4263847"/>
                    </a:cubicBezTo>
                    <a:cubicBezTo>
                      <a:pt x="1261901" y="4289736"/>
                      <a:pt x="1262358" y="4315654"/>
                      <a:pt x="1263158" y="4341552"/>
                    </a:cubicBezTo>
                    <a:lnTo>
                      <a:pt x="1229020" y="4341552"/>
                    </a:lnTo>
                    <a:close/>
                    <a:moveTo>
                      <a:pt x="245907" y="541048"/>
                    </a:moveTo>
                    <a:cubicBezTo>
                      <a:pt x="252527" y="558251"/>
                      <a:pt x="249889" y="574186"/>
                      <a:pt x="241116" y="589293"/>
                    </a:cubicBezTo>
                    <a:cubicBezTo>
                      <a:pt x="235696" y="598627"/>
                      <a:pt x="229048" y="607114"/>
                      <a:pt x="221599" y="614867"/>
                    </a:cubicBezTo>
                    <a:cubicBezTo>
                      <a:pt x="216760" y="619906"/>
                      <a:pt x="215027" y="625097"/>
                      <a:pt x="216979" y="632012"/>
                    </a:cubicBezTo>
                    <a:cubicBezTo>
                      <a:pt x="225904" y="663607"/>
                      <a:pt x="229314" y="696535"/>
                      <a:pt x="240735" y="727586"/>
                    </a:cubicBezTo>
                    <a:cubicBezTo>
                      <a:pt x="245068" y="739368"/>
                      <a:pt x="247726" y="751875"/>
                      <a:pt x="250117" y="764248"/>
                    </a:cubicBezTo>
                    <a:cubicBezTo>
                      <a:pt x="258880" y="809558"/>
                      <a:pt x="266157" y="855097"/>
                      <a:pt x="269205" y="901208"/>
                    </a:cubicBezTo>
                    <a:cubicBezTo>
                      <a:pt x="270091" y="914667"/>
                      <a:pt x="273082" y="927535"/>
                      <a:pt x="280026" y="939136"/>
                    </a:cubicBezTo>
                    <a:cubicBezTo>
                      <a:pt x="299809" y="972198"/>
                      <a:pt x="318173" y="1006259"/>
                      <a:pt x="340176" y="1037787"/>
                    </a:cubicBezTo>
                    <a:cubicBezTo>
                      <a:pt x="362636" y="1069962"/>
                      <a:pt x="382848" y="1103481"/>
                      <a:pt x="404536" y="1136066"/>
                    </a:cubicBezTo>
                    <a:cubicBezTo>
                      <a:pt x="459286" y="1218305"/>
                      <a:pt x="479993" y="1310221"/>
                      <a:pt x="485565" y="1406890"/>
                    </a:cubicBezTo>
                    <a:cubicBezTo>
                      <a:pt x="488556" y="1458820"/>
                      <a:pt x="483241" y="1510474"/>
                      <a:pt x="480069" y="1562186"/>
                    </a:cubicBezTo>
                    <a:cubicBezTo>
                      <a:pt x="479250" y="1575511"/>
                      <a:pt x="479288" y="1575921"/>
                      <a:pt x="492071" y="1578016"/>
                    </a:cubicBezTo>
                    <a:cubicBezTo>
                      <a:pt x="503282" y="1579855"/>
                      <a:pt x="514617" y="1580959"/>
                      <a:pt x="525894" y="1582369"/>
                    </a:cubicBezTo>
                    <a:cubicBezTo>
                      <a:pt x="553603" y="1585827"/>
                      <a:pt x="581044" y="1586274"/>
                      <a:pt x="608819" y="1581007"/>
                    </a:cubicBezTo>
                    <a:cubicBezTo>
                      <a:pt x="688552" y="1565881"/>
                      <a:pt x="765801" y="1542812"/>
                      <a:pt x="840696" y="1511617"/>
                    </a:cubicBezTo>
                    <a:cubicBezTo>
                      <a:pt x="860545" y="1503350"/>
                      <a:pt x="860641" y="1503788"/>
                      <a:pt x="859889" y="1483204"/>
                    </a:cubicBezTo>
                    <a:cubicBezTo>
                      <a:pt x="859679" y="1477528"/>
                      <a:pt x="859946" y="1471822"/>
                      <a:pt x="860317" y="1466145"/>
                    </a:cubicBezTo>
                    <a:cubicBezTo>
                      <a:pt x="861641" y="1445923"/>
                      <a:pt x="862012" y="1425645"/>
                      <a:pt x="860345" y="1405490"/>
                    </a:cubicBezTo>
                    <a:cubicBezTo>
                      <a:pt x="857669" y="1373257"/>
                      <a:pt x="858822" y="1341072"/>
                      <a:pt x="859622" y="1308849"/>
                    </a:cubicBezTo>
                    <a:cubicBezTo>
                      <a:pt x="860193" y="1285770"/>
                      <a:pt x="866394" y="1264206"/>
                      <a:pt x="875119" y="1242860"/>
                    </a:cubicBezTo>
                    <a:cubicBezTo>
                      <a:pt x="887797" y="1211885"/>
                      <a:pt x="898465" y="1180166"/>
                      <a:pt x="904713" y="1147067"/>
                    </a:cubicBezTo>
                    <a:cubicBezTo>
                      <a:pt x="910676" y="1115435"/>
                      <a:pt x="914914" y="1083383"/>
                      <a:pt x="925392" y="1052751"/>
                    </a:cubicBezTo>
                    <a:cubicBezTo>
                      <a:pt x="941613" y="1005354"/>
                      <a:pt x="949738" y="955986"/>
                      <a:pt x="960120" y="907228"/>
                    </a:cubicBezTo>
                    <a:cubicBezTo>
                      <a:pt x="971312" y="854688"/>
                      <a:pt x="976722" y="801176"/>
                      <a:pt x="983514" y="747912"/>
                    </a:cubicBezTo>
                    <a:cubicBezTo>
                      <a:pt x="984227" y="742321"/>
                      <a:pt x="985076" y="736473"/>
                      <a:pt x="987323" y="731387"/>
                    </a:cubicBezTo>
                    <a:cubicBezTo>
                      <a:pt x="1010421" y="679218"/>
                      <a:pt x="1024052" y="623849"/>
                      <a:pt x="1042102" y="569985"/>
                    </a:cubicBezTo>
                    <a:cubicBezTo>
                      <a:pt x="1049541" y="547773"/>
                      <a:pt x="1055846" y="525332"/>
                      <a:pt x="1054589" y="501415"/>
                    </a:cubicBezTo>
                    <a:cubicBezTo>
                      <a:pt x="1053237" y="475545"/>
                      <a:pt x="1052417" y="449656"/>
                      <a:pt x="1051493" y="423767"/>
                    </a:cubicBezTo>
                    <a:cubicBezTo>
                      <a:pt x="1051036" y="411127"/>
                      <a:pt x="1050912" y="398478"/>
                      <a:pt x="1050550" y="385839"/>
                    </a:cubicBezTo>
                    <a:cubicBezTo>
                      <a:pt x="1050331" y="378428"/>
                      <a:pt x="1048331" y="373104"/>
                      <a:pt x="1039149" y="376666"/>
                    </a:cubicBezTo>
                    <a:cubicBezTo>
                      <a:pt x="1023985" y="382562"/>
                      <a:pt x="1013774" y="375694"/>
                      <a:pt x="1005269" y="363750"/>
                    </a:cubicBezTo>
                    <a:cubicBezTo>
                      <a:pt x="1003392" y="361112"/>
                      <a:pt x="1002954" y="356025"/>
                      <a:pt x="997801" y="357083"/>
                    </a:cubicBezTo>
                    <a:cubicBezTo>
                      <a:pt x="994038" y="359645"/>
                      <a:pt x="993819" y="363579"/>
                      <a:pt x="992924" y="367227"/>
                    </a:cubicBezTo>
                    <a:cubicBezTo>
                      <a:pt x="986495" y="393230"/>
                      <a:pt x="985133" y="419757"/>
                      <a:pt x="986066" y="446332"/>
                    </a:cubicBezTo>
                    <a:cubicBezTo>
                      <a:pt x="986942" y="471335"/>
                      <a:pt x="982665" y="495167"/>
                      <a:pt x="975312" y="518989"/>
                    </a:cubicBezTo>
                    <a:cubicBezTo>
                      <a:pt x="964121" y="555269"/>
                      <a:pt x="949185" y="590131"/>
                      <a:pt x="936708" y="625907"/>
                    </a:cubicBezTo>
                    <a:cubicBezTo>
                      <a:pt x="934660" y="631774"/>
                      <a:pt x="934403" y="639480"/>
                      <a:pt x="926268" y="639718"/>
                    </a:cubicBezTo>
                    <a:cubicBezTo>
                      <a:pt x="919162" y="639928"/>
                      <a:pt x="915714" y="633517"/>
                      <a:pt x="912257" y="628269"/>
                    </a:cubicBezTo>
                    <a:cubicBezTo>
                      <a:pt x="909028" y="623363"/>
                      <a:pt x="908628" y="617839"/>
                      <a:pt x="908780" y="611934"/>
                    </a:cubicBezTo>
                    <a:cubicBezTo>
                      <a:pt x="909123" y="598046"/>
                      <a:pt x="908780" y="584130"/>
                      <a:pt x="908552" y="570233"/>
                    </a:cubicBezTo>
                    <a:cubicBezTo>
                      <a:pt x="907714" y="520246"/>
                      <a:pt x="909152" y="470449"/>
                      <a:pt x="917591" y="420967"/>
                    </a:cubicBezTo>
                    <a:cubicBezTo>
                      <a:pt x="927049" y="365522"/>
                      <a:pt x="933955" y="309705"/>
                      <a:pt x="938498" y="253651"/>
                    </a:cubicBezTo>
                    <a:cubicBezTo>
                      <a:pt x="939898" y="236420"/>
                      <a:pt x="939927" y="218951"/>
                      <a:pt x="934374" y="200958"/>
                    </a:cubicBezTo>
                    <a:cubicBezTo>
                      <a:pt x="921753" y="207264"/>
                      <a:pt x="910962" y="213760"/>
                      <a:pt x="898341" y="215979"/>
                    </a:cubicBezTo>
                    <a:cubicBezTo>
                      <a:pt x="883863" y="218522"/>
                      <a:pt x="875890" y="207921"/>
                      <a:pt x="867394" y="199539"/>
                    </a:cubicBezTo>
                    <a:cubicBezTo>
                      <a:pt x="863756" y="203578"/>
                      <a:pt x="863965" y="206797"/>
                      <a:pt x="863784" y="209883"/>
                    </a:cubicBezTo>
                    <a:cubicBezTo>
                      <a:pt x="861631" y="246564"/>
                      <a:pt x="855897" y="282864"/>
                      <a:pt x="847696" y="318497"/>
                    </a:cubicBezTo>
                    <a:cubicBezTo>
                      <a:pt x="841305" y="346262"/>
                      <a:pt x="835542" y="373751"/>
                      <a:pt x="832933" y="402241"/>
                    </a:cubicBezTo>
                    <a:cubicBezTo>
                      <a:pt x="828665" y="448818"/>
                      <a:pt x="829770" y="495776"/>
                      <a:pt x="822388" y="542077"/>
                    </a:cubicBezTo>
                    <a:cubicBezTo>
                      <a:pt x="821493" y="547687"/>
                      <a:pt x="824570" y="555974"/>
                      <a:pt x="815112" y="557070"/>
                    </a:cubicBezTo>
                    <a:cubicBezTo>
                      <a:pt x="807577" y="557936"/>
                      <a:pt x="797595" y="549088"/>
                      <a:pt x="796814" y="541401"/>
                    </a:cubicBezTo>
                    <a:cubicBezTo>
                      <a:pt x="796366" y="537019"/>
                      <a:pt x="796519" y="532552"/>
                      <a:pt x="796747" y="528133"/>
                    </a:cubicBezTo>
                    <a:cubicBezTo>
                      <a:pt x="798490" y="494024"/>
                      <a:pt x="798528" y="459886"/>
                      <a:pt x="798976" y="425739"/>
                    </a:cubicBezTo>
                    <a:cubicBezTo>
                      <a:pt x="799414" y="392887"/>
                      <a:pt x="800062" y="359873"/>
                      <a:pt x="806624" y="327565"/>
                    </a:cubicBezTo>
                    <a:cubicBezTo>
                      <a:pt x="820198" y="260728"/>
                      <a:pt x="819903" y="193138"/>
                      <a:pt x="819207" y="125473"/>
                    </a:cubicBezTo>
                    <a:cubicBezTo>
                      <a:pt x="819150" y="119577"/>
                      <a:pt x="819864" y="113119"/>
                      <a:pt x="813883" y="107699"/>
                    </a:cubicBezTo>
                    <a:cubicBezTo>
                      <a:pt x="810958" y="111328"/>
                      <a:pt x="808901" y="114481"/>
                      <a:pt x="806282" y="117043"/>
                    </a:cubicBezTo>
                    <a:cubicBezTo>
                      <a:pt x="785622" y="137255"/>
                      <a:pt x="760876" y="133045"/>
                      <a:pt x="748112" y="107280"/>
                    </a:cubicBezTo>
                    <a:cubicBezTo>
                      <a:pt x="746369" y="103756"/>
                      <a:pt x="746417" y="98555"/>
                      <a:pt x="739855" y="98460"/>
                    </a:cubicBezTo>
                    <a:cubicBezTo>
                      <a:pt x="733844" y="125577"/>
                      <a:pt x="727967" y="152571"/>
                      <a:pt x="723928" y="180365"/>
                    </a:cubicBezTo>
                    <a:cubicBezTo>
                      <a:pt x="739902" y="184794"/>
                      <a:pt x="756180" y="180632"/>
                      <a:pt x="770696" y="187938"/>
                    </a:cubicBezTo>
                    <a:cubicBezTo>
                      <a:pt x="767572" y="193100"/>
                      <a:pt x="763572" y="191109"/>
                      <a:pt x="760105" y="190871"/>
                    </a:cubicBezTo>
                    <a:cubicBezTo>
                      <a:pt x="751913" y="190309"/>
                      <a:pt x="743750" y="189433"/>
                      <a:pt x="735568" y="188833"/>
                    </a:cubicBezTo>
                    <a:cubicBezTo>
                      <a:pt x="725976" y="188128"/>
                      <a:pt x="720766" y="191805"/>
                      <a:pt x="718613" y="202092"/>
                    </a:cubicBezTo>
                    <a:cubicBezTo>
                      <a:pt x="711508" y="236144"/>
                      <a:pt x="707612" y="270700"/>
                      <a:pt x="701497" y="304895"/>
                    </a:cubicBezTo>
                    <a:cubicBezTo>
                      <a:pt x="699668" y="315115"/>
                      <a:pt x="703888" y="320021"/>
                      <a:pt x="713299" y="322621"/>
                    </a:cubicBezTo>
                    <a:cubicBezTo>
                      <a:pt x="727519" y="326545"/>
                      <a:pt x="741902" y="326841"/>
                      <a:pt x="756513" y="326574"/>
                    </a:cubicBezTo>
                    <a:cubicBezTo>
                      <a:pt x="764657" y="326431"/>
                      <a:pt x="773706" y="324431"/>
                      <a:pt x="780536" y="332079"/>
                    </a:cubicBezTo>
                    <a:cubicBezTo>
                      <a:pt x="757409" y="332184"/>
                      <a:pt x="734320" y="336194"/>
                      <a:pt x="711537" y="328974"/>
                    </a:cubicBezTo>
                    <a:cubicBezTo>
                      <a:pt x="699726" y="325231"/>
                      <a:pt x="699411" y="325736"/>
                      <a:pt x="697421" y="338128"/>
                    </a:cubicBezTo>
                    <a:cubicBezTo>
                      <a:pt x="693420" y="363074"/>
                      <a:pt x="689734" y="388077"/>
                      <a:pt x="685686" y="413013"/>
                    </a:cubicBezTo>
                    <a:cubicBezTo>
                      <a:pt x="679818" y="449180"/>
                      <a:pt x="673827" y="485327"/>
                      <a:pt x="667740" y="521456"/>
                    </a:cubicBezTo>
                    <a:cubicBezTo>
                      <a:pt x="665788" y="533038"/>
                      <a:pt x="661016" y="536619"/>
                      <a:pt x="651701" y="534257"/>
                    </a:cubicBezTo>
                    <a:cubicBezTo>
                      <a:pt x="644166" y="532343"/>
                      <a:pt x="641813" y="526913"/>
                      <a:pt x="642366" y="519912"/>
                    </a:cubicBezTo>
                    <a:cubicBezTo>
                      <a:pt x="643366" y="507330"/>
                      <a:pt x="645081" y="494785"/>
                      <a:pt x="645728" y="482184"/>
                    </a:cubicBezTo>
                    <a:cubicBezTo>
                      <a:pt x="648090" y="436740"/>
                      <a:pt x="651519" y="391411"/>
                      <a:pt x="659644" y="346577"/>
                    </a:cubicBezTo>
                    <a:cubicBezTo>
                      <a:pt x="661216" y="337899"/>
                      <a:pt x="660730" y="332013"/>
                      <a:pt x="650109" y="330603"/>
                    </a:cubicBezTo>
                    <a:cubicBezTo>
                      <a:pt x="643538" y="329736"/>
                      <a:pt x="636736" y="328031"/>
                      <a:pt x="631212" y="322326"/>
                    </a:cubicBezTo>
                    <a:cubicBezTo>
                      <a:pt x="637946" y="318183"/>
                      <a:pt x="643242" y="322393"/>
                      <a:pt x="647747" y="324117"/>
                    </a:cubicBezTo>
                    <a:cubicBezTo>
                      <a:pt x="659358" y="328555"/>
                      <a:pt x="662835" y="329393"/>
                      <a:pt x="665435" y="312458"/>
                    </a:cubicBezTo>
                    <a:cubicBezTo>
                      <a:pt x="673656" y="258766"/>
                      <a:pt x="682866" y="205235"/>
                      <a:pt x="691505" y="151600"/>
                    </a:cubicBezTo>
                    <a:cubicBezTo>
                      <a:pt x="692306" y="146637"/>
                      <a:pt x="695411" y="141341"/>
                      <a:pt x="691705" y="135007"/>
                    </a:cubicBezTo>
                    <a:cubicBezTo>
                      <a:pt x="683514" y="140779"/>
                      <a:pt x="678123" y="148047"/>
                      <a:pt x="669817" y="151590"/>
                    </a:cubicBezTo>
                    <a:cubicBezTo>
                      <a:pt x="654453" y="158124"/>
                      <a:pt x="643709" y="153610"/>
                      <a:pt x="638842" y="138065"/>
                    </a:cubicBezTo>
                    <a:cubicBezTo>
                      <a:pt x="637670" y="134331"/>
                      <a:pt x="639775" y="129368"/>
                      <a:pt x="633174" y="125654"/>
                    </a:cubicBezTo>
                    <a:cubicBezTo>
                      <a:pt x="610562" y="186490"/>
                      <a:pt x="597980" y="249545"/>
                      <a:pt x="575929" y="310677"/>
                    </a:cubicBezTo>
                    <a:cubicBezTo>
                      <a:pt x="587655" y="313353"/>
                      <a:pt x="597084" y="315516"/>
                      <a:pt x="607505" y="317897"/>
                    </a:cubicBezTo>
                    <a:cubicBezTo>
                      <a:pt x="605276" y="319935"/>
                      <a:pt x="604495" y="321259"/>
                      <a:pt x="603656" y="321297"/>
                    </a:cubicBezTo>
                    <a:cubicBezTo>
                      <a:pt x="600513" y="321440"/>
                      <a:pt x="597341" y="321354"/>
                      <a:pt x="594208" y="321021"/>
                    </a:cubicBezTo>
                    <a:cubicBezTo>
                      <a:pt x="579796" y="319490"/>
                      <a:pt x="570385" y="325739"/>
                      <a:pt x="565976" y="339766"/>
                    </a:cubicBezTo>
                    <a:cubicBezTo>
                      <a:pt x="565223" y="342176"/>
                      <a:pt x="564632" y="344643"/>
                      <a:pt x="563928" y="347062"/>
                    </a:cubicBezTo>
                    <a:cubicBezTo>
                      <a:pt x="543839" y="416204"/>
                      <a:pt x="524913" y="485689"/>
                      <a:pt x="499901" y="553336"/>
                    </a:cubicBezTo>
                    <a:cubicBezTo>
                      <a:pt x="491366" y="576396"/>
                      <a:pt x="484499" y="600161"/>
                      <a:pt x="478259" y="623973"/>
                    </a:cubicBezTo>
                    <a:cubicBezTo>
                      <a:pt x="468325" y="661873"/>
                      <a:pt x="457847" y="699611"/>
                      <a:pt x="446113" y="736978"/>
                    </a:cubicBezTo>
                    <a:cubicBezTo>
                      <a:pt x="440817" y="753837"/>
                      <a:pt x="434235" y="770287"/>
                      <a:pt x="428196" y="786908"/>
                    </a:cubicBezTo>
                    <a:cubicBezTo>
                      <a:pt x="426596" y="791308"/>
                      <a:pt x="423834" y="795118"/>
                      <a:pt x="418995" y="795423"/>
                    </a:cubicBezTo>
                    <a:cubicBezTo>
                      <a:pt x="413899" y="795747"/>
                      <a:pt x="411490" y="791727"/>
                      <a:pt x="409622" y="787441"/>
                    </a:cubicBezTo>
                    <a:cubicBezTo>
                      <a:pt x="406594" y="780488"/>
                      <a:pt x="402879" y="773811"/>
                      <a:pt x="400250" y="766715"/>
                    </a:cubicBezTo>
                    <a:cubicBezTo>
                      <a:pt x="379561" y="711013"/>
                      <a:pt x="355530" y="656691"/>
                      <a:pt x="332889" y="601789"/>
                    </a:cubicBezTo>
                    <a:cubicBezTo>
                      <a:pt x="323269" y="578453"/>
                      <a:pt x="308877" y="558689"/>
                      <a:pt x="290417" y="542020"/>
                    </a:cubicBezTo>
                    <a:cubicBezTo>
                      <a:pt x="274273" y="527447"/>
                      <a:pt x="254593" y="519255"/>
                      <a:pt x="232724" y="512845"/>
                    </a:cubicBezTo>
                    <a:cubicBezTo>
                      <a:pt x="230295" y="530409"/>
                      <a:pt x="234477" y="545982"/>
                      <a:pt x="231734" y="561746"/>
                    </a:cubicBezTo>
                    <a:cubicBezTo>
                      <a:pt x="228990" y="577482"/>
                      <a:pt x="214970" y="587950"/>
                      <a:pt x="212874" y="606723"/>
                    </a:cubicBezTo>
                    <a:cubicBezTo>
                      <a:pt x="237382" y="589416"/>
                      <a:pt x="242106" y="565804"/>
                      <a:pt x="245926" y="541039"/>
                    </a:cubicBezTo>
                    <a:close/>
                    <a:moveTo>
                      <a:pt x="582530" y="1755105"/>
                    </a:moveTo>
                    <a:cubicBezTo>
                      <a:pt x="585883" y="1798091"/>
                      <a:pt x="584054" y="1841059"/>
                      <a:pt x="583616" y="1884035"/>
                    </a:cubicBezTo>
                    <a:cubicBezTo>
                      <a:pt x="583473" y="1898609"/>
                      <a:pt x="583616" y="1899104"/>
                      <a:pt x="598236" y="1898409"/>
                    </a:cubicBezTo>
                    <a:cubicBezTo>
                      <a:pt x="616524" y="1897532"/>
                      <a:pt x="634784" y="1895942"/>
                      <a:pt x="653015" y="1894275"/>
                    </a:cubicBezTo>
                    <a:cubicBezTo>
                      <a:pt x="668112" y="1892894"/>
                      <a:pt x="669026" y="1891903"/>
                      <a:pt x="665016" y="1876596"/>
                    </a:cubicBezTo>
                    <a:cubicBezTo>
                      <a:pt x="651176" y="1823780"/>
                      <a:pt x="646024" y="1769754"/>
                      <a:pt x="641327" y="1715595"/>
                    </a:cubicBezTo>
                    <a:cubicBezTo>
                      <a:pt x="638375" y="1681620"/>
                      <a:pt x="633288" y="1647806"/>
                      <a:pt x="633698" y="1613592"/>
                    </a:cubicBezTo>
                    <a:cubicBezTo>
                      <a:pt x="633803" y="1604915"/>
                      <a:pt x="630012" y="1602448"/>
                      <a:pt x="621983" y="1604153"/>
                    </a:cubicBezTo>
                    <a:cubicBezTo>
                      <a:pt x="614581" y="1605734"/>
                      <a:pt x="607076" y="1606886"/>
                      <a:pt x="599608" y="1608106"/>
                    </a:cubicBezTo>
                    <a:cubicBezTo>
                      <a:pt x="582758" y="1610868"/>
                      <a:pt x="582597" y="1610839"/>
                      <a:pt x="582568" y="1628060"/>
                    </a:cubicBezTo>
                    <a:cubicBezTo>
                      <a:pt x="582473" y="1670409"/>
                      <a:pt x="582539" y="1712757"/>
                      <a:pt x="582539" y="1755105"/>
                    </a:cubicBezTo>
                    <a:close/>
                    <a:moveTo>
                      <a:pt x="571557" y="1753695"/>
                    </a:moveTo>
                    <a:cubicBezTo>
                      <a:pt x="569214" y="1717719"/>
                      <a:pt x="569776" y="1681705"/>
                      <a:pt x="570004" y="1645691"/>
                    </a:cubicBezTo>
                    <a:cubicBezTo>
                      <a:pt x="570233" y="1609182"/>
                      <a:pt x="570395" y="1609458"/>
                      <a:pt x="533933" y="1608553"/>
                    </a:cubicBezTo>
                    <a:cubicBezTo>
                      <a:pt x="524389" y="1608315"/>
                      <a:pt x="520255" y="1611020"/>
                      <a:pt x="519713" y="1620964"/>
                    </a:cubicBezTo>
                    <a:cubicBezTo>
                      <a:pt x="516150" y="1685915"/>
                      <a:pt x="512121" y="1750838"/>
                      <a:pt x="508397" y="1815779"/>
                    </a:cubicBezTo>
                    <a:cubicBezTo>
                      <a:pt x="507130" y="1837839"/>
                      <a:pt x="507568" y="1859956"/>
                      <a:pt x="504901" y="1881988"/>
                    </a:cubicBezTo>
                    <a:cubicBezTo>
                      <a:pt x="503339" y="1894875"/>
                      <a:pt x="505101" y="1896751"/>
                      <a:pt x="517341" y="1897932"/>
                    </a:cubicBezTo>
                    <a:cubicBezTo>
                      <a:pt x="531781" y="1899314"/>
                      <a:pt x="546307" y="1899809"/>
                      <a:pt x="560803" y="1900552"/>
                    </a:cubicBezTo>
                    <a:cubicBezTo>
                      <a:pt x="569300" y="1900990"/>
                      <a:pt x="573396" y="1897389"/>
                      <a:pt x="573262" y="1888255"/>
                    </a:cubicBezTo>
                    <a:cubicBezTo>
                      <a:pt x="572614" y="1843402"/>
                      <a:pt x="574043" y="1798529"/>
                      <a:pt x="571567" y="1753705"/>
                    </a:cubicBezTo>
                    <a:close/>
                    <a:moveTo>
                      <a:pt x="747912" y="1587217"/>
                    </a:moveTo>
                    <a:cubicBezTo>
                      <a:pt x="750046" y="1618755"/>
                      <a:pt x="752580" y="1650254"/>
                      <a:pt x="758095" y="1681429"/>
                    </a:cubicBezTo>
                    <a:cubicBezTo>
                      <a:pt x="767772" y="1736131"/>
                      <a:pt x="774840" y="1791443"/>
                      <a:pt x="797195" y="1843116"/>
                    </a:cubicBezTo>
                    <a:cubicBezTo>
                      <a:pt x="809587" y="1871767"/>
                      <a:pt x="801824" y="1868786"/>
                      <a:pt x="835133" y="1862214"/>
                    </a:cubicBezTo>
                    <a:cubicBezTo>
                      <a:pt x="851849" y="1858908"/>
                      <a:pt x="851802" y="1858232"/>
                      <a:pt x="846439" y="1842573"/>
                    </a:cubicBezTo>
                    <a:cubicBezTo>
                      <a:pt x="837238" y="1815694"/>
                      <a:pt x="826056" y="1789471"/>
                      <a:pt x="819740" y="1761630"/>
                    </a:cubicBezTo>
                    <a:cubicBezTo>
                      <a:pt x="806320" y="1702479"/>
                      <a:pt x="792832" y="1643424"/>
                      <a:pt x="788251" y="1582617"/>
                    </a:cubicBezTo>
                    <a:cubicBezTo>
                      <a:pt x="786212" y="1555585"/>
                      <a:pt x="789575" y="1555337"/>
                      <a:pt x="761047" y="1566472"/>
                    </a:cubicBezTo>
                    <a:cubicBezTo>
                      <a:pt x="746960" y="1571968"/>
                      <a:pt x="747036" y="1572158"/>
                      <a:pt x="747912" y="1587217"/>
                    </a:cubicBezTo>
                    <a:close/>
                    <a:moveTo>
                      <a:pt x="699621" y="1630518"/>
                    </a:moveTo>
                    <a:cubicBezTo>
                      <a:pt x="700373" y="1661550"/>
                      <a:pt x="705117" y="1692183"/>
                      <a:pt x="709270" y="1722853"/>
                    </a:cubicBezTo>
                    <a:cubicBezTo>
                      <a:pt x="714946" y="1764773"/>
                      <a:pt x="719985" y="1806845"/>
                      <a:pt x="734615" y="1846964"/>
                    </a:cubicBezTo>
                    <a:cubicBezTo>
                      <a:pt x="748646" y="1885426"/>
                      <a:pt x="738054" y="1880930"/>
                      <a:pt x="781202" y="1872472"/>
                    </a:cubicBezTo>
                    <a:cubicBezTo>
                      <a:pt x="796528" y="1869472"/>
                      <a:pt x="796709" y="1868900"/>
                      <a:pt x="790651" y="1854317"/>
                    </a:cubicBezTo>
                    <a:cubicBezTo>
                      <a:pt x="775840" y="1818637"/>
                      <a:pt x="763857" y="1782185"/>
                      <a:pt x="756933" y="1744037"/>
                    </a:cubicBezTo>
                    <a:cubicBezTo>
                      <a:pt x="748246" y="1696193"/>
                      <a:pt x="737025" y="1648739"/>
                      <a:pt x="736292" y="1599800"/>
                    </a:cubicBezTo>
                    <a:cubicBezTo>
                      <a:pt x="735911" y="1574673"/>
                      <a:pt x="736616" y="1575883"/>
                      <a:pt x="711708" y="1582303"/>
                    </a:cubicBezTo>
                    <a:cubicBezTo>
                      <a:pt x="702907" y="1584569"/>
                      <a:pt x="699144" y="1589237"/>
                      <a:pt x="699516" y="1598304"/>
                    </a:cubicBezTo>
                    <a:cubicBezTo>
                      <a:pt x="699954" y="1609030"/>
                      <a:pt x="699621" y="1619783"/>
                      <a:pt x="699621" y="1630527"/>
                    </a:cubicBezTo>
                    <a:close/>
                    <a:moveTo>
                      <a:pt x="685524" y="1590846"/>
                    </a:moveTo>
                    <a:cubicBezTo>
                      <a:pt x="673980" y="1590894"/>
                      <a:pt x="664112" y="1595780"/>
                      <a:pt x="653615" y="1597552"/>
                    </a:cubicBezTo>
                    <a:cubicBezTo>
                      <a:pt x="646567" y="1598743"/>
                      <a:pt x="644442" y="1603391"/>
                      <a:pt x="644947" y="1609906"/>
                    </a:cubicBezTo>
                    <a:cubicBezTo>
                      <a:pt x="645338" y="1614945"/>
                      <a:pt x="645624" y="1620002"/>
                      <a:pt x="646052" y="1625041"/>
                    </a:cubicBezTo>
                    <a:cubicBezTo>
                      <a:pt x="650539" y="1677314"/>
                      <a:pt x="655006" y="1729597"/>
                      <a:pt x="659568" y="1781870"/>
                    </a:cubicBezTo>
                    <a:cubicBezTo>
                      <a:pt x="662435" y="1814693"/>
                      <a:pt x="669636" y="1846774"/>
                      <a:pt x="676218" y="1878968"/>
                    </a:cubicBezTo>
                    <a:cubicBezTo>
                      <a:pt x="678190" y="1888598"/>
                      <a:pt x="683028" y="1891274"/>
                      <a:pt x="692267" y="1889169"/>
                    </a:cubicBezTo>
                    <a:cubicBezTo>
                      <a:pt x="702726" y="1886788"/>
                      <a:pt x="713346" y="1885055"/>
                      <a:pt x="723957" y="1883426"/>
                    </a:cubicBezTo>
                    <a:cubicBezTo>
                      <a:pt x="731491" y="1882273"/>
                      <a:pt x="733425" y="1879063"/>
                      <a:pt x="730530" y="1871786"/>
                    </a:cubicBezTo>
                    <a:cubicBezTo>
                      <a:pt x="725862" y="1860051"/>
                      <a:pt x="721166" y="1848231"/>
                      <a:pt x="717851" y="1836077"/>
                    </a:cubicBezTo>
                    <a:cubicBezTo>
                      <a:pt x="697964" y="1763154"/>
                      <a:pt x="688257" y="1688792"/>
                      <a:pt x="687114" y="1613249"/>
                    </a:cubicBezTo>
                    <a:cubicBezTo>
                      <a:pt x="687010" y="1606391"/>
                      <a:pt x="688915" y="1599409"/>
                      <a:pt x="685533" y="1590856"/>
                    </a:cubicBezTo>
                    <a:close/>
                    <a:moveTo>
                      <a:pt x="869290" y="1853527"/>
                    </a:moveTo>
                    <a:cubicBezTo>
                      <a:pt x="891969" y="1852736"/>
                      <a:pt x="896369" y="1846240"/>
                      <a:pt x="890511" y="1824895"/>
                    </a:cubicBezTo>
                    <a:cubicBezTo>
                      <a:pt x="872462" y="1759096"/>
                      <a:pt x="857993" y="1692554"/>
                      <a:pt x="849497" y="1624765"/>
                    </a:cubicBezTo>
                    <a:cubicBezTo>
                      <a:pt x="846258" y="1598952"/>
                      <a:pt x="847172" y="1573035"/>
                      <a:pt x="845963" y="1547174"/>
                    </a:cubicBezTo>
                    <a:cubicBezTo>
                      <a:pt x="845382" y="1534820"/>
                      <a:pt x="843515" y="1533687"/>
                      <a:pt x="832380" y="1537640"/>
                    </a:cubicBezTo>
                    <a:cubicBezTo>
                      <a:pt x="827036" y="1539535"/>
                      <a:pt x="821874" y="1541955"/>
                      <a:pt x="816607" y="1544107"/>
                    </a:cubicBezTo>
                    <a:cubicBezTo>
                      <a:pt x="798005" y="1551708"/>
                      <a:pt x="798157" y="1551680"/>
                      <a:pt x="800233" y="1571653"/>
                    </a:cubicBezTo>
                    <a:cubicBezTo>
                      <a:pt x="806129" y="1628261"/>
                      <a:pt x="816664" y="1684068"/>
                      <a:pt x="827894" y="1739808"/>
                    </a:cubicBezTo>
                    <a:cubicBezTo>
                      <a:pt x="835038" y="1775269"/>
                      <a:pt x="847468" y="1809016"/>
                      <a:pt x="858393" y="1843278"/>
                    </a:cubicBezTo>
                    <a:cubicBezTo>
                      <a:pt x="860022" y="1848383"/>
                      <a:pt x="860984" y="1855099"/>
                      <a:pt x="869280" y="1853517"/>
                    </a:cubicBezTo>
                    <a:close/>
                    <a:moveTo>
                      <a:pt x="491166" y="1892256"/>
                    </a:moveTo>
                    <a:cubicBezTo>
                      <a:pt x="495233" y="1888160"/>
                      <a:pt x="494385" y="1883502"/>
                      <a:pt x="494595" y="1879197"/>
                    </a:cubicBezTo>
                    <a:cubicBezTo>
                      <a:pt x="498567" y="1797186"/>
                      <a:pt x="502034" y="1715148"/>
                      <a:pt x="508702" y="1633280"/>
                    </a:cubicBezTo>
                    <a:cubicBezTo>
                      <a:pt x="511397" y="1600171"/>
                      <a:pt x="513340" y="1608039"/>
                      <a:pt x="481708" y="1603257"/>
                    </a:cubicBezTo>
                    <a:cubicBezTo>
                      <a:pt x="475193" y="1602276"/>
                      <a:pt x="472069" y="1604581"/>
                      <a:pt x="471126" y="1610573"/>
                    </a:cubicBezTo>
                    <a:cubicBezTo>
                      <a:pt x="470544" y="1614306"/>
                      <a:pt x="470526" y="1618126"/>
                      <a:pt x="470106" y="1621888"/>
                    </a:cubicBezTo>
                    <a:cubicBezTo>
                      <a:pt x="464277" y="1674590"/>
                      <a:pt x="458686" y="1727321"/>
                      <a:pt x="452456" y="1779984"/>
                    </a:cubicBezTo>
                    <a:cubicBezTo>
                      <a:pt x="449047" y="1808807"/>
                      <a:pt x="444646" y="1837515"/>
                      <a:pt x="440417" y="1866233"/>
                    </a:cubicBezTo>
                    <a:cubicBezTo>
                      <a:pt x="439226" y="1874320"/>
                      <a:pt x="441284" y="1879768"/>
                      <a:pt x="449608" y="1882102"/>
                    </a:cubicBezTo>
                    <a:cubicBezTo>
                      <a:pt x="463477" y="1885988"/>
                      <a:pt x="476974" y="1891417"/>
                      <a:pt x="491156" y="1892265"/>
                    </a:cubicBezTo>
                    <a:close/>
                    <a:moveTo>
                      <a:pt x="439531" y="1584627"/>
                    </a:moveTo>
                    <a:cubicBezTo>
                      <a:pt x="436188" y="1587217"/>
                      <a:pt x="436131" y="1589799"/>
                      <a:pt x="435845" y="1592237"/>
                    </a:cubicBezTo>
                    <a:cubicBezTo>
                      <a:pt x="428272" y="1654892"/>
                      <a:pt x="416900" y="1716948"/>
                      <a:pt x="405813" y="1779032"/>
                    </a:cubicBezTo>
                    <a:cubicBezTo>
                      <a:pt x="401717" y="1801987"/>
                      <a:pt x="396335" y="1824714"/>
                      <a:pt x="391678" y="1847574"/>
                    </a:cubicBezTo>
                    <a:cubicBezTo>
                      <a:pt x="390563" y="1853051"/>
                      <a:pt x="388543" y="1859461"/>
                      <a:pt x="396364" y="1861709"/>
                    </a:cubicBezTo>
                    <a:cubicBezTo>
                      <a:pt x="406546" y="1864624"/>
                      <a:pt x="415814" y="1870691"/>
                      <a:pt x="428177" y="1871262"/>
                    </a:cubicBezTo>
                    <a:cubicBezTo>
                      <a:pt x="429863" y="1862509"/>
                      <a:pt x="431749" y="1853993"/>
                      <a:pt x="433121" y="1845392"/>
                    </a:cubicBezTo>
                    <a:cubicBezTo>
                      <a:pt x="444703" y="1772498"/>
                      <a:pt x="451313" y="1698974"/>
                      <a:pt x="461086" y="1625879"/>
                    </a:cubicBezTo>
                    <a:cubicBezTo>
                      <a:pt x="463924" y="1604639"/>
                      <a:pt x="458762" y="1592637"/>
                      <a:pt x="439531" y="1584627"/>
                    </a:cubicBezTo>
                    <a:close/>
                    <a:moveTo>
                      <a:pt x="855498" y="1575692"/>
                    </a:moveTo>
                    <a:cubicBezTo>
                      <a:pt x="857450" y="1592085"/>
                      <a:pt x="856840" y="1608515"/>
                      <a:pt x="858526" y="1624936"/>
                    </a:cubicBezTo>
                    <a:cubicBezTo>
                      <a:pt x="864089" y="1679172"/>
                      <a:pt x="877767" y="1731807"/>
                      <a:pt x="889492" y="1784813"/>
                    </a:cubicBezTo>
                    <a:cubicBezTo>
                      <a:pt x="893168" y="1801435"/>
                      <a:pt x="898512" y="1817694"/>
                      <a:pt x="903236" y="1834077"/>
                    </a:cubicBezTo>
                    <a:cubicBezTo>
                      <a:pt x="904818" y="1839573"/>
                      <a:pt x="908018" y="1842744"/>
                      <a:pt x="914438" y="1841001"/>
                    </a:cubicBezTo>
                    <a:cubicBezTo>
                      <a:pt x="920687" y="1839306"/>
                      <a:pt x="922286" y="1835610"/>
                      <a:pt x="920620" y="1829619"/>
                    </a:cubicBezTo>
                    <a:cubicBezTo>
                      <a:pt x="919096" y="1824152"/>
                      <a:pt x="918286" y="1818475"/>
                      <a:pt x="916753" y="1813007"/>
                    </a:cubicBezTo>
                    <a:cubicBezTo>
                      <a:pt x="891559" y="1723044"/>
                      <a:pt x="881624" y="1630832"/>
                      <a:pt x="876128" y="1537964"/>
                    </a:cubicBezTo>
                    <a:cubicBezTo>
                      <a:pt x="875938" y="1534811"/>
                      <a:pt x="875928" y="1531629"/>
                      <a:pt x="875519" y="1528505"/>
                    </a:cubicBezTo>
                    <a:cubicBezTo>
                      <a:pt x="874890" y="1523714"/>
                      <a:pt x="872138" y="1522295"/>
                      <a:pt x="867528" y="1523733"/>
                    </a:cubicBezTo>
                    <a:cubicBezTo>
                      <a:pt x="859650" y="1526191"/>
                      <a:pt x="854326" y="1529591"/>
                      <a:pt x="855250" y="1539678"/>
                    </a:cubicBezTo>
                    <a:cubicBezTo>
                      <a:pt x="856335" y="1551584"/>
                      <a:pt x="855507" y="1563672"/>
                      <a:pt x="855507" y="1575683"/>
                    </a:cubicBezTo>
                    <a:close/>
                    <a:moveTo>
                      <a:pt x="750799" y="70875"/>
                    </a:moveTo>
                    <a:cubicBezTo>
                      <a:pt x="750256" y="81105"/>
                      <a:pt x="752332" y="91040"/>
                      <a:pt x="755333" y="100584"/>
                    </a:cubicBezTo>
                    <a:cubicBezTo>
                      <a:pt x="758342" y="110166"/>
                      <a:pt x="762219" y="121053"/>
                      <a:pt x="774507" y="120920"/>
                    </a:cubicBezTo>
                    <a:cubicBezTo>
                      <a:pt x="785936" y="120796"/>
                      <a:pt x="798138" y="117281"/>
                      <a:pt x="802919" y="105680"/>
                    </a:cubicBezTo>
                    <a:cubicBezTo>
                      <a:pt x="811778" y="84182"/>
                      <a:pt x="819045" y="62122"/>
                      <a:pt x="811282" y="38167"/>
                    </a:cubicBezTo>
                    <a:cubicBezTo>
                      <a:pt x="804567" y="17412"/>
                      <a:pt x="783869" y="8458"/>
                      <a:pt x="764791" y="18917"/>
                    </a:cubicBezTo>
                    <a:cubicBezTo>
                      <a:pt x="759742" y="21688"/>
                      <a:pt x="755285" y="25241"/>
                      <a:pt x="754637" y="31575"/>
                    </a:cubicBezTo>
                    <a:cubicBezTo>
                      <a:pt x="753294" y="44672"/>
                      <a:pt x="752075" y="57769"/>
                      <a:pt x="750799" y="70875"/>
                    </a:cubicBezTo>
                    <a:close/>
                    <a:moveTo>
                      <a:pt x="901037" y="1506512"/>
                    </a:moveTo>
                    <a:cubicBezTo>
                      <a:pt x="884358" y="1513056"/>
                      <a:pt x="884186" y="1513075"/>
                      <a:pt x="885196" y="1528972"/>
                    </a:cubicBezTo>
                    <a:cubicBezTo>
                      <a:pt x="889806" y="1601429"/>
                      <a:pt x="897617" y="1673561"/>
                      <a:pt x="910342" y="1745037"/>
                    </a:cubicBezTo>
                    <a:cubicBezTo>
                      <a:pt x="915086" y="1771678"/>
                      <a:pt x="922782" y="1797806"/>
                      <a:pt x="929316" y="1824123"/>
                    </a:cubicBezTo>
                    <a:cubicBezTo>
                      <a:pt x="930288" y="1828028"/>
                      <a:pt x="930621" y="1834029"/>
                      <a:pt x="936869" y="1832458"/>
                    </a:cubicBezTo>
                    <a:cubicBezTo>
                      <a:pt x="941479" y="1831295"/>
                      <a:pt x="940365" y="1826466"/>
                      <a:pt x="939822" y="1822809"/>
                    </a:cubicBezTo>
                    <a:cubicBezTo>
                      <a:pt x="938517" y="1814074"/>
                      <a:pt x="937174" y="1805349"/>
                      <a:pt x="935650" y="1796663"/>
                    </a:cubicBezTo>
                    <a:cubicBezTo>
                      <a:pt x="928697" y="1756905"/>
                      <a:pt x="921153" y="1717234"/>
                      <a:pt x="914810" y="1677371"/>
                    </a:cubicBezTo>
                    <a:cubicBezTo>
                      <a:pt x="906666" y="1626156"/>
                      <a:pt x="905551" y="1574359"/>
                      <a:pt x="903465" y="1522657"/>
                    </a:cubicBezTo>
                    <a:cubicBezTo>
                      <a:pt x="903246" y="1517275"/>
                      <a:pt x="905180" y="1511360"/>
                      <a:pt x="901027" y="1506522"/>
                    </a:cubicBezTo>
                    <a:close/>
                    <a:moveTo>
                      <a:pt x="901541" y="125701"/>
                    </a:moveTo>
                    <a:cubicBezTo>
                      <a:pt x="892616" y="127025"/>
                      <a:pt x="884568" y="129549"/>
                      <a:pt x="878986" y="137684"/>
                    </a:cubicBezTo>
                    <a:cubicBezTo>
                      <a:pt x="868461" y="153029"/>
                      <a:pt x="868308" y="181737"/>
                      <a:pt x="879100" y="197015"/>
                    </a:cubicBezTo>
                    <a:cubicBezTo>
                      <a:pt x="882920" y="202425"/>
                      <a:pt x="887521" y="206188"/>
                      <a:pt x="894607" y="206273"/>
                    </a:cubicBezTo>
                    <a:cubicBezTo>
                      <a:pt x="912676" y="206483"/>
                      <a:pt x="929326" y="192148"/>
                      <a:pt x="930907" y="174174"/>
                    </a:cubicBezTo>
                    <a:cubicBezTo>
                      <a:pt x="932307" y="158239"/>
                      <a:pt x="926182" y="144494"/>
                      <a:pt x="916657" y="132197"/>
                    </a:cubicBezTo>
                    <a:cubicBezTo>
                      <a:pt x="913009" y="127492"/>
                      <a:pt x="907618" y="125492"/>
                      <a:pt x="901551" y="125701"/>
                    </a:cubicBezTo>
                    <a:close/>
                    <a:moveTo>
                      <a:pt x="699354" y="83525"/>
                    </a:moveTo>
                    <a:cubicBezTo>
                      <a:pt x="699354" y="77219"/>
                      <a:pt x="699573" y="74685"/>
                      <a:pt x="699316" y="72199"/>
                    </a:cubicBezTo>
                    <a:cubicBezTo>
                      <a:pt x="698344" y="62903"/>
                      <a:pt x="691115" y="55350"/>
                      <a:pt x="681628" y="52759"/>
                    </a:cubicBezTo>
                    <a:cubicBezTo>
                      <a:pt x="671608" y="50016"/>
                      <a:pt x="668569" y="57683"/>
                      <a:pt x="664397" y="63741"/>
                    </a:cubicBezTo>
                    <a:cubicBezTo>
                      <a:pt x="651358" y="82667"/>
                      <a:pt x="650196" y="104899"/>
                      <a:pt x="647481" y="126578"/>
                    </a:cubicBezTo>
                    <a:cubicBezTo>
                      <a:pt x="646661" y="133140"/>
                      <a:pt x="645633" y="141218"/>
                      <a:pt x="653701" y="144656"/>
                    </a:cubicBezTo>
                    <a:cubicBezTo>
                      <a:pt x="660768" y="147666"/>
                      <a:pt x="667360" y="144199"/>
                      <a:pt x="672894" y="139951"/>
                    </a:cubicBezTo>
                    <a:cubicBezTo>
                      <a:pt x="676799" y="136960"/>
                      <a:pt x="680333" y="133131"/>
                      <a:pt x="683085" y="129045"/>
                    </a:cubicBezTo>
                    <a:cubicBezTo>
                      <a:pt x="693077" y="114176"/>
                      <a:pt x="698430" y="97650"/>
                      <a:pt x="699354" y="83525"/>
                    </a:cubicBezTo>
                    <a:close/>
                    <a:moveTo>
                      <a:pt x="196396" y="505434"/>
                    </a:moveTo>
                    <a:cubicBezTo>
                      <a:pt x="197387" y="533276"/>
                      <a:pt x="205245" y="558070"/>
                      <a:pt x="206768" y="585445"/>
                    </a:cubicBezTo>
                    <a:cubicBezTo>
                      <a:pt x="216970" y="580320"/>
                      <a:pt x="219465" y="573310"/>
                      <a:pt x="221875" y="566337"/>
                    </a:cubicBezTo>
                    <a:cubicBezTo>
                      <a:pt x="226095" y="554098"/>
                      <a:pt x="224761" y="541496"/>
                      <a:pt x="223351" y="529104"/>
                    </a:cubicBezTo>
                    <a:cubicBezTo>
                      <a:pt x="221075" y="509130"/>
                      <a:pt x="220713" y="509168"/>
                      <a:pt x="196405" y="505434"/>
                    </a:cubicBezTo>
                    <a:close/>
                    <a:moveTo>
                      <a:pt x="1027995" y="322154"/>
                    </a:moveTo>
                    <a:cubicBezTo>
                      <a:pt x="1022651" y="323040"/>
                      <a:pt x="1017251" y="322107"/>
                      <a:pt x="1013565" y="326650"/>
                    </a:cubicBezTo>
                    <a:cubicBezTo>
                      <a:pt x="1005316" y="336804"/>
                      <a:pt x="1008554" y="358921"/>
                      <a:pt x="1019308" y="366284"/>
                    </a:cubicBezTo>
                    <a:cubicBezTo>
                      <a:pt x="1024595" y="369903"/>
                      <a:pt x="1030100" y="369941"/>
                      <a:pt x="1035330" y="366789"/>
                    </a:cubicBezTo>
                    <a:cubicBezTo>
                      <a:pt x="1042340" y="362550"/>
                      <a:pt x="1046340" y="356216"/>
                      <a:pt x="1044855" y="347777"/>
                    </a:cubicBezTo>
                    <a:cubicBezTo>
                      <a:pt x="1043226" y="338499"/>
                      <a:pt x="1041587" y="328965"/>
                      <a:pt x="1033015" y="323021"/>
                    </a:cubicBezTo>
                    <a:cubicBezTo>
                      <a:pt x="1031634" y="322069"/>
                      <a:pt x="1029386" y="322373"/>
                      <a:pt x="1027995" y="322154"/>
                    </a:cubicBezTo>
                    <a:close/>
                    <a:moveTo>
                      <a:pt x="886482" y="1484071"/>
                    </a:moveTo>
                    <a:cubicBezTo>
                      <a:pt x="886596" y="1480594"/>
                      <a:pt x="883815" y="1478909"/>
                      <a:pt x="880938" y="1477766"/>
                    </a:cubicBezTo>
                    <a:cubicBezTo>
                      <a:pt x="876424" y="1475975"/>
                      <a:pt x="875462" y="1479442"/>
                      <a:pt x="875367" y="1482614"/>
                    </a:cubicBezTo>
                    <a:cubicBezTo>
                      <a:pt x="875271" y="1486033"/>
                      <a:pt x="874290" y="1490996"/>
                      <a:pt x="880062" y="1490520"/>
                    </a:cubicBezTo>
                    <a:cubicBezTo>
                      <a:pt x="882987" y="1490281"/>
                      <a:pt x="885663" y="1487919"/>
                      <a:pt x="886472" y="1484071"/>
                    </a:cubicBezTo>
                    <a:close/>
                    <a:moveTo>
                      <a:pt x="459439" y="1556556"/>
                    </a:moveTo>
                    <a:cubicBezTo>
                      <a:pt x="458867" y="1554032"/>
                      <a:pt x="458210" y="1552280"/>
                      <a:pt x="455790" y="1553023"/>
                    </a:cubicBezTo>
                    <a:cubicBezTo>
                      <a:pt x="453847" y="1553623"/>
                      <a:pt x="453152" y="1555280"/>
                      <a:pt x="453590" y="1557176"/>
                    </a:cubicBezTo>
                    <a:cubicBezTo>
                      <a:pt x="454019" y="1559042"/>
                      <a:pt x="455285" y="1560919"/>
                      <a:pt x="457238" y="1560223"/>
                    </a:cubicBezTo>
                    <a:cubicBezTo>
                      <a:pt x="458390" y="1559804"/>
                      <a:pt x="458896" y="1557547"/>
                      <a:pt x="459439" y="15565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43"/>
              <p:cNvSpPr/>
              <p:nvPr/>
            </p:nvSpPr>
            <p:spPr>
              <a:xfrm>
                <a:off x="8901720" y="4398480"/>
                <a:ext cx="23059" cy="366195"/>
              </a:xfrm>
              <a:custGeom>
                <a:avLst/>
                <a:gdLst/>
                <a:ahLst/>
                <a:cxnLst/>
                <a:rect l="l" t="t" r="r" b="b"/>
                <a:pathLst>
                  <a:path w="27699" h="367113" extrusionOk="0">
                    <a:moveTo>
                      <a:pt x="7175" y="177628"/>
                    </a:moveTo>
                    <a:cubicBezTo>
                      <a:pt x="6385" y="139747"/>
                      <a:pt x="5689" y="78435"/>
                      <a:pt x="1584" y="17208"/>
                    </a:cubicBezTo>
                    <a:cubicBezTo>
                      <a:pt x="1184" y="11274"/>
                      <a:pt x="-3483" y="768"/>
                      <a:pt x="5375" y="25"/>
                    </a:cubicBezTo>
                    <a:cubicBezTo>
                      <a:pt x="12900" y="-604"/>
                      <a:pt x="12490" y="10817"/>
                      <a:pt x="13548" y="17113"/>
                    </a:cubicBezTo>
                    <a:cubicBezTo>
                      <a:pt x="19567" y="52698"/>
                      <a:pt x="22034" y="88645"/>
                      <a:pt x="22739" y="124698"/>
                    </a:cubicBezTo>
                    <a:cubicBezTo>
                      <a:pt x="24216" y="199345"/>
                      <a:pt x="21168" y="273859"/>
                      <a:pt x="15338" y="348259"/>
                    </a:cubicBezTo>
                    <a:cubicBezTo>
                      <a:pt x="14805" y="355069"/>
                      <a:pt x="17053" y="366509"/>
                      <a:pt x="6661" y="365528"/>
                    </a:cubicBezTo>
                    <a:cubicBezTo>
                      <a:pt x="-835" y="364823"/>
                      <a:pt x="4060" y="354650"/>
                      <a:pt x="4127" y="348983"/>
                    </a:cubicBezTo>
                    <a:cubicBezTo>
                      <a:pt x="4689" y="299662"/>
                      <a:pt x="5785" y="250352"/>
                      <a:pt x="7156" y="17761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43"/>
              <p:cNvSpPr/>
              <p:nvPr/>
            </p:nvSpPr>
            <p:spPr>
              <a:xfrm>
                <a:off x="8849880" y="4411800"/>
                <a:ext cx="24511" cy="350082"/>
              </a:xfrm>
              <a:custGeom>
                <a:avLst/>
                <a:gdLst/>
                <a:ahLst/>
                <a:cxnLst/>
                <a:rect l="l" t="t" r="r" b="b"/>
                <a:pathLst>
                  <a:path w="26861" h="350082" extrusionOk="0">
                    <a:moveTo>
                      <a:pt x="9723" y="0"/>
                    </a:moveTo>
                    <a:cubicBezTo>
                      <a:pt x="19582" y="12525"/>
                      <a:pt x="19258" y="24441"/>
                      <a:pt x="20020" y="35195"/>
                    </a:cubicBezTo>
                    <a:cubicBezTo>
                      <a:pt x="23659" y="86868"/>
                      <a:pt x="26307" y="138589"/>
                      <a:pt x="22573" y="190452"/>
                    </a:cubicBezTo>
                    <a:cubicBezTo>
                      <a:pt x="20306" y="221942"/>
                      <a:pt x="19420" y="253527"/>
                      <a:pt x="17705" y="285055"/>
                    </a:cubicBezTo>
                    <a:cubicBezTo>
                      <a:pt x="16639" y="304600"/>
                      <a:pt x="14762" y="324078"/>
                      <a:pt x="10352" y="343224"/>
                    </a:cubicBezTo>
                    <a:cubicBezTo>
                      <a:pt x="9647" y="346281"/>
                      <a:pt x="9000" y="350082"/>
                      <a:pt x="5065" y="350015"/>
                    </a:cubicBezTo>
                    <a:cubicBezTo>
                      <a:pt x="-373" y="349930"/>
                      <a:pt x="294" y="345253"/>
                      <a:pt x="131" y="341652"/>
                    </a:cubicBezTo>
                    <a:cubicBezTo>
                      <a:pt x="-554" y="325831"/>
                      <a:pt x="1627" y="310144"/>
                      <a:pt x="2370" y="294399"/>
                    </a:cubicBezTo>
                    <a:cubicBezTo>
                      <a:pt x="6523" y="207293"/>
                      <a:pt x="9114" y="120148"/>
                      <a:pt x="6609" y="32918"/>
                    </a:cubicBezTo>
                    <a:cubicBezTo>
                      <a:pt x="6332" y="23174"/>
                      <a:pt x="4856" y="13116"/>
                      <a:pt x="9714" y="1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43"/>
              <p:cNvSpPr/>
              <p:nvPr/>
            </p:nvSpPr>
            <p:spPr>
              <a:xfrm>
                <a:off x="8939520" y="4453560"/>
                <a:ext cx="28447" cy="278821"/>
              </a:xfrm>
              <a:custGeom>
                <a:avLst/>
                <a:gdLst/>
                <a:ahLst/>
                <a:cxnLst/>
                <a:rect l="l" t="t" r="r" b="b"/>
                <a:pathLst>
                  <a:path w="33566" h="279520" extrusionOk="0">
                    <a:moveTo>
                      <a:pt x="25173" y="278771"/>
                    </a:moveTo>
                    <a:cubicBezTo>
                      <a:pt x="13495" y="270637"/>
                      <a:pt x="13829" y="260588"/>
                      <a:pt x="12876" y="251720"/>
                    </a:cubicBezTo>
                    <a:cubicBezTo>
                      <a:pt x="11067" y="234813"/>
                      <a:pt x="9876" y="217792"/>
                      <a:pt x="9438" y="200790"/>
                    </a:cubicBezTo>
                    <a:cubicBezTo>
                      <a:pt x="7828" y="139030"/>
                      <a:pt x="5408" y="77308"/>
                      <a:pt x="1160" y="15672"/>
                    </a:cubicBezTo>
                    <a:cubicBezTo>
                      <a:pt x="779" y="10081"/>
                      <a:pt x="-3097" y="1013"/>
                      <a:pt x="5847" y="51"/>
                    </a:cubicBezTo>
                    <a:cubicBezTo>
                      <a:pt x="13353" y="-749"/>
                      <a:pt x="13962" y="8099"/>
                      <a:pt x="15362" y="14167"/>
                    </a:cubicBezTo>
                    <a:cubicBezTo>
                      <a:pt x="21629" y="41303"/>
                      <a:pt x="24125" y="69031"/>
                      <a:pt x="25087" y="96653"/>
                    </a:cubicBezTo>
                    <a:cubicBezTo>
                      <a:pt x="27021" y="152689"/>
                      <a:pt x="30469" y="208763"/>
                      <a:pt x="26697" y="264865"/>
                    </a:cubicBezTo>
                    <a:cubicBezTo>
                      <a:pt x="26449" y="268513"/>
                      <a:pt x="25916" y="272132"/>
                      <a:pt x="25173" y="2787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43"/>
              <p:cNvSpPr/>
              <p:nvPr/>
            </p:nvSpPr>
            <p:spPr>
              <a:xfrm>
                <a:off x="7935840" y="4548600"/>
                <a:ext cx="30241" cy="293481"/>
              </a:xfrm>
              <a:custGeom>
                <a:avLst/>
                <a:gdLst/>
                <a:ahLst/>
                <a:cxnLst/>
                <a:rect l="l" t="t" r="r" b="b"/>
                <a:pathLst>
                  <a:path w="32871" h="294217" extrusionOk="0">
                    <a:moveTo>
                      <a:pt x="9464" y="293441"/>
                    </a:moveTo>
                    <a:cubicBezTo>
                      <a:pt x="349" y="284736"/>
                      <a:pt x="-261" y="274172"/>
                      <a:pt x="63" y="263771"/>
                    </a:cubicBezTo>
                    <a:cubicBezTo>
                      <a:pt x="1044" y="232234"/>
                      <a:pt x="1692" y="200639"/>
                      <a:pt x="4064" y="169188"/>
                    </a:cubicBezTo>
                    <a:cubicBezTo>
                      <a:pt x="7902" y="118238"/>
                      <a:pt x="12884" y="67375"/>
                      <a:pt x="17751" y="16512"/>
                    </a:cubicBezTo>
                    <a:cubicBezTo>
                      <a:pt x="18341" y="10368"/>
                      <a:pt x="15608" y="-776"/>
                      <a:pt x="24838" y="43"/>
                    </a:cubicBezTo>
                    <a:cubicBezTo>
                      <a:pt x="32610" y="738"/>
                      <a:pt x="29524" y="11635"/>
                      <a:pt x="29610" y="18026"/>
                    </a:cubicBezTo>
                    <a:cubicBezTo>
                      <a:pt x="30124" y="54688"/>
                      <a:pt x="26209" y="91149"/>
                      <a:pt x="23533" y="127649"/>
                    </a:cubicBezTo>
                    <a:cubicBezTo>
                      <a:pt x="20485" y="169169"/>
                      <a:pt x="17008" y="210669"/>
                      <a:pt x="13579" y="252160"/>
                    </a:cubicBezTo>
                    <a:cubicBezTo>
                      <a:pt x="12436" y="265943"/>
                      <a:pt x="10845" y="279687"/>
                      <a:pt x="9464" y="2934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43"/>
              <p:cNvSpPr/>
              <p:nvPr/>
            </p:nvSpPr>
            <p:spPr>
              <a:xfrm>
                <a:off x="7908480" y="4065120"/>
                <a:ext cx="59789" cy="285045"/>
              </a:xfrm>
              <a:custGeom>
                <a:avLst/>
                <a:gdLst/>
                <a:ahLst/>
                <a:cxnLst/>
                <a:rect l="l" t="t" r="r" b="b"/>
                <a:pathLst>
                  <a:path w="61322" h="285045" extrusionOk="0">
                    <a:moveTo>
                      <a:pt x="731" y="284710"/>
                    </a:moveTo>
                    <a:cubicBezTo>
                      <a:pt x="-1288" y="273765"/>
                      <a:pt x="1303" y="265946"/>
                      <a:pt x="3341" y="258059"/>
                    </a:cubicBezTo>
                    <a:cubicBezTo>
                      <a:pt x="20876" y="189993"/>
                      <a:pt x="30468" y="120604"/>
                      <a:pt x="38069" y="50871"/>
                    </a:cubicBezTo>
                    <a:cubicBezTo>
                      <a:pt x="39364" y="38974"/>
                      <a:pt x="41803" y="27182"/>
                      <a:pt x="44155" y="15428"/>
                    </a:cubicBezTo>
                    <a:cubicBezTo>
                      <a:pt x="45003" y="11190"/>
                      <a:pt x="46937" y="7113"/>
                      <a:pt x="48823" y="3179"/>
                    </a:cubicBezTo>
                    <a:cubicBezTo>
                      <a:pt x="49975" y="779"/>
                      <a:pt x="52614" y="-326"/>
                      <a:pt x="55214" y="84"/>
                    </a:cubicBezTo>
                    <a:cubicBezTo>
                      <a:pt x="57929" y="512"/>
                      <a:pt x="59586" y="2617"/>
                      <a:pt x="59700" y="5370"/>
                    </a:cubicBezTo>
                    <a:cubicBezTo>
                      <a:pt x="59853" y="9132"/>
                      <a:pt x="60034" y="12971"/>
                      <a:pt x="59510" y="16686"/>
                    </a:cubicBezTo>
                    <a:cubicBezTo>
                      <a:pt x="51442" y="73559"/>
                      <a:pt x="46699" y="130948"/>
                      <a:pt x="33002" y="186936"/>
                    </a:cubicBezTo>
                    <a:cubicBezTo>
                      <a:pt x="26401" y="213910"/>
                      <a:pt x="20724" y="241152"/>
                      <a:pt x="11180" y="267317"/>
                    </a:cubicBezTo>
                    <a:cubicBezTo>
                      <a:pt x="9113" y="272975"/>
                      <a:pt x="8227" y="279442"/>
                      <a:pt x="731" y="28471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43"/>
              <p:cNvSpPr/>
              <p:nvPr/>
            </p:nvSpPr>
            <p:spPr>
              <a:xfrm>
                <a:off x="7873920" y="4492440"/>
                <a:ext cx="36020" cy="345739"/>
              </a:xfrm>
              <a:custGeom>
                <a:avLst/>
                <a:gdLst/>
                <a:ahLst/>
                <a:cxnLst/>
                <a:rect l="l" t="t" r="r" b="b"/>
                <a:pathLst>
                  <a:path w="40586" h="345739" extrusionOk="0">
                    <a:moveTo>
                      <a:pt x="25326" y="0"/>
                    </a:moveTo>
                    <a:cubicBezTo>
                      <a:pt x="30556" y="16811"/>
                      <a:pt x="31623" y="30432"/>
                      <a:pt x="33337" y="43977"/>
                    </a:cubicBezTo>
                    <a:cubicBezTo>
                      <a:pt x="39357" y="91449"/>
                      <a:pt x="34480" y="138522"/>
                      <a:pt x="28413" y="185538"/>
                    </a:cubicBezTo>
                    <a:cubicBezTo>
                      <a:pt x="22679" y="229971"/>
                      <a:pt x="16497" y="274348"/>
                      <a:pt x="10572" y="318754"/>
                    </a:cubicBezTo>
                    <a:cubicBezTo>
                      <a:pt x="9429" y="327317"/>
                      <a:pt x="8534" y="335909"/>
                      <a:pt x="3609" y="345739"/>
                    </a:cubicBezTo>
                    <a:cubicBezTo>
                      <a:pt x="-1229" y="339347"/>
                      <a:pt x="9" y="333718"/>
                      <a:pt x="552" y="328660"/>
                    </a:cubicBezTo>
                    <a:cubicBezTo>
                      <a:pt x="3533" y="301057"/>
                      <a:pt x="7105" y="273520"/>
                      <a:pt x="9963" y="245907"/>
                    </a:cubicBezTo>
                    <a:cubicBezTo>
                      <a:pt x="16725" y="180660"/>
                      <a:pt x="27765" y="115681"/>
                      <a:pt x="22726" y="49673"/>
                    </a:cubicBezTo>
                    <a:cubicBezTo>
                      <a:pt x="22098" y="41500"/>
                      <a:pt x="20859" y="33366"/>
                      <a:pt x="20516" y="25184"/>
                    </a:cubicBezTo>
                    <a:cubicBezTo>
                      <a:pt x="20212" y="17993"/>
                      <a:pt x="17916" y="10353"/>
                      <a:pt x="25317"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43"/>
              <p:cNvSpPr/>
              <p:nvPr/>
            </p:nvSpPr>
            <p:spPr>
              <a:xfrm>
                <a:off x="7972560" y="4074120"/>
                <a:ext cx="41019" cy="221597"/>
              </a:xfrm>
              <a:custGeom>
                <a:avLst/>
                <a:gdLst/>
                <a:ahLst/>
                <a:cxnLst/>
                <a:rect l="l" t="t" r="r" b="b"/>
                <a:pathLst>
                  <a:path w="44225" h="222152" extrusionOk="0">
                    <a:moveTo>
                      <a:pt x="41040" y="26457"/>
                    </a:moveTo>
                    <a:cubicBezTo>
                      <a:pt x="35391" y="86188"/>
                      <a:pt x="27333" y="145634"/>
                      <a:pt x="15846" y="204574"/>
                    </a:cubicBezTo>
                    <a:cubicBezTo>
                      <a:pt x="14608" y="210909"/>
                      <a:pt x="14779" y="221948"/>
                      <a:pt x="7188" y="221319"/>
                    </a:cubicBezTo>
                    <a:cubicBezTo>
                      <a:pt x="-3061" y="220481"/>
                      <a:pt x="501" y="209223"/>
                      <a:pt x="1006" y="202555"/>
                    </a:cubicBezTo>
                    <a:cubicBezTo>
                      <a:pt x="4035" y="162846"/>
                      <a:pt x="11007" y="123621"/>
                      <a:pt x="17008" y="84293"/>
                    </a:cubicBezTo>
                    <a:cubicBezTo>
                      <a:pt x="20628" y="60576"/>
                      <a:pt x="25581" y="37068"/>
                      <a:pt x="30029" y="13484"/>
                    </a:cubicBezTo>
                    <a:cubicBezTo>
                      <a:pt x="30724" y="9798"/>
                      <a:pt x="31591" y="6073"/>
                      <a:pt x="33029" y="2635"/>
                    </a:cubicBezTo>
                    <a:cubicBezTo>
                      <a:pt x="33572" y="1321"/>
                      <a:pt x="35868" y="187"/>
                      <a:pt x="37477" y="16"/>
                    </a:cubicBezTo>
                    <a:cubicBezTo>
                      <a:pt x="39582" y="-204"/>
                      <a:pt x="40906" y="1920"/>
                      <a:pt x="40954" y="3721"/>
                    </a:cubicBezTo>
                    <a:cubicBezTo>
                      <a:pt x="41164" y="11293"/>
                      <a:pt x="41040" y="18875"/>
                      <a:pt x="41040" y="2644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43"/>
              <p:cNvSpPr/>
              <p:nvPr/>
            </p:nvSpPr>
            <p:spPr>
              <a:xfrm>
                <a:off x="7988040" y="4611960"/>
                <a:ext cx="23729" cy="212589"/>
              </a:xfrm>
              <a:custGeom>
                <a:avLst/>
                <a:gdLst/>
                <a:ahLst/>
                <a:cxnLst/>
                <a:rect l="l" t="t" r="r" b="b"/>
                <a:pathLst>
                  <a:path w="25584" h="213122" extrusionOk="0">
                    <a:moveTo>
                      <a:pt x="9299" y="212847"/>
                    </a:moveTo>
                    <a:cubicBezTo>
                      <a:pt x="1298" y="205961"/>
                      <a:pt x="821" y="199198"/>
                      <a:pt x="535" y="192350"/>
                    </a:cubicBezTo>
                    <a:cubicBezTo>
                      <a:pt x="-512" y="167108"/>
                      <a:pt x="31" y="141886"/>
                      <a:pt x="1698" y="116683"/>
                    </a:cubicBezTo>
                    <a:cubicBezTo>
                      <a:pt x="3527" y="88994"/>
                      <a:pt x="5355" y="61314"/>
                      <a:pt x="7127" y="33625"/>
                    </a:cubicBezTo>
                    <a:cubicBezTo>
                      <a:pt x="7651" y="25443"/>
                      <a:pt x="7803" y="17223"/>
                      <a:pt x="8498" y="9060"/>
                    </a:cubicBezTo>
                    <a:cubicBezTo>
                      <a:pt x="8879" y="4564"/>
                      <a:pt x="10194" y="-265"/>
                      <a:pt x="15919" y="11"/>
                    </a:cubicBezTo>
                    <a:cubicBezTo>
                      <a:pt x="20510" y="230"/>
                      <a:pt x="21424" y="4507"/>
                      <a:pt x="21834" y="8355"/>
                    </a:cubicBezTo>
                    <a:cubicBezTo>
                      <a:pt x="22176" y="11489"/>
                      <a:pt x="22091" y="14670"/>
                      <a:pt x="22443" y="17795"/>
                    </a:cubicBezTo>
                    <a:cubicBezTo>
                      <a:pt x="25072" y="41169"/>
                      <a:pt x="22881" y="64505"/>
                      <a:pt x="21005" y="87727"/>
                    </a:cubicBezTo>
                    <a:cubicBezTo>
                      <a:pt x="17719" y="128503"/>
                      <a:pt x="16528" y="169499"/>
                      <a:pt x="9299" y="21285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43"/>
              <p:cNvSpPr/>
              <p:nvPr/>
            </p:nvSpPr>
            <p:spPr>
              <a:xfrm>
                <a:off x="8817120" y="3448800"/>
                <a:ext cx="46473" cy="234115"/>
              </a:xfrm>
              <a:custGeom>
                <a:avLst/>
                <a:gdLst/>
                <a:ahLst/>
                <a:cxnLst/>
                <a:rect l="l" t="t" r="r" b="b"/>
                <a:pathLst>
                  <a:path w="47910" h="234115" extrusionOk="0">
                    <a:moveTo>
                      <a:pt x="42481" y="234115"/>
                    </a:moveTo>
                    <a:cubicBezTo>
                      <a:pt x="22393" y="158087"/>
                      <a:pt x="13278" y="80324"/>
                      <a:pt x="0" y="0"/>
                    </a:cubicBezTo>
                    <a:cubicBezTo>
                      <a:pt x="11859" y="6039"/>
                      <a:pt x="12544" y="14792"/>
                      <a:pt x="14744" y="21955"/>
                    </a:cubicBezTo>
                    <a:cubicBezTo>
                      <a:pt x="22145" y="46120"/>
                      <a:pt x="26412" y="71038"/>
                      <a:pt x="30366" y="95945"/>
                    </a:cubicBezTo>
                    <a:cubicBezTo>
                      <a:pt x="35604" y="128949"/>
                      <a:pt x="40414" y="162030"/>
                      <a:pt x="44939" y="195148"/>
                    </a:cubicBezTo>
                    <a:cubicBezTo>
                      <a:pt x="46682" y="207931"/>
                      <a:pt x="47910" y="220923"/>
                      <a:pt x="42491" y="234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3"/>
              <p:cNvSpPr/>
              <p:nvPr/>
            </p:nvSpPr>
            <p:spPr>
              <a:xfrm>
                <a:off x="8022960" y="4100400"/>
                <a:ext cx="32015" cy="172351"/>
              </a:xfrm>
              <a:custGeom>
                <a:avLst/>
                <a:gdLst/>
                <a:ahLst/>
                <a:cxnLst/>
                <a:rect l="l" t="t" r="r" b="b"/>
                <a:pathLst>
                  <a:path w="33090" h="172783" extrusionOk="0">
                    <a:moveTo>
                      <a:pt x="31921" y="29768"/>
                    </a:moveTo>
                    <a:cubicBezTo>
                      <a:pt x="30064" y="61915"/>
                      <a:pt x="23311" y="93414"/>
                      <a:pt x="18967" y="125237"/>
                    </a:cubicBezTo>
                    <a:cubicBezTo>
                      <a:pt x="17091" y="138953"/>
                      <a:pt x="15662" y="152802"/>
                      <a:pt x="11328" y="166051"/>
                    </a:cubicBezTo>
                    <a:cubicBezTo>
                      <a:pt x="10395" y="168900"/>
                      <a:pt x="9347" y="172614"/>
                      <a:pt x="5356" y="172310"/>
                    </a:cubicBezTo>
                    <a:cubicBezTo>
                      <a:pt x="1536" y="172014"/>
                      <a:pt x="375" y="168442"/>
                      <a:pt x="337" y="165432"/>
                    </a:cubicBezTo>
                    <a:cubicBezTo>
                      <a:pt x="194" y="153469"/>
                      <a:pt x="-568" y="141372"/>
                      <a:pt x="823" y="129552"/>
                    </a:cubicBezTo>
                    <a:cubicBezTo>
                      <a:pt x="5309" y="91385"/>
                      <a:pt x="10509" y="53295"/>
                      <a:pt x="15786" y="15223"/>
                    </a:cubicBezTo>
                    <a:cubicBezTo>
                      <a:pt x="16596" y="9384"/>
                      <a:pt x="16025" y="-169"/>
                      <a:pt x="23625" y="2"/>
                    </a:cubicBezTo>
                    <a:cubicBezTo>
                      <a:pt x="32522" y="202"/>
                      <a:pt x="31379" y="9813"/>
                      <a:pt x="31874" y="16528"/>
                    </a:cubicBezTo>
                    <a:cubicBezTo>
                      <a:pt x="32198" y="20919"/>
                      <a:pt x="31931" y="25358"/>
                      <a:pt x="31931" y="2976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43"/>
              <p:cNvSpPr/>
              <p:nvPr/>
            </p:nvSpPr>
            <p:spPr>
              <a:xfrm>
                <a:off x="8018280" y="3407040"/>
                <a:ext cx="69887" cy="183277"/>
              </a:xfrm>
              <a:custGeom>
                <a:avLst/>
                <a:gdLst/>
                <a:ahLst/>
                <a:cxnLst/>
                <a:rect l="l" t="t" r="r" b="b"/>
                <a:pathLst>
                  <a:path w="71313" h="185128" extrusionOk="0">
                    <a:moveTo>
                      <a:pt x="2226" y="183156"/>
                    </a:moveTo>
                    <a:cubicBezTo>
                      <a:pt x="-1326" y="173460"/>
                      <a:pt x="103" y="166659"/>
                      <a:pt x="1522" y="160182"/>
                    </a:cubicBezTo>
                    <a:cubicBezTo>
                      <a:pt x="11228" y="115919"/>
                      <a:pt x="22629" y="72104"/>
                      <a:pt x="36726" y="29013"/>
                    </a:cubicBezTo>
                    <a:cubicBezTo>
                      <a:pt x="39079" y="21822"/>
                      <a:pt x="41555" y="14611"/>
                      <a:pt x="46023" y="8449"/>
                    </a:cubicBezTo>
                    <a:cubicBezTo>
                      <a:pt x="52547" y="-543"/>
                      <a:pt x="58557" y="-1962"/>
                      <a:pt x="69987" y="2324"/>
                    </a:cubicBezTo>
                    <a:cubicBezTo>
                      <a:pt x="69178" y="10163"/>
                      <a:pt x="58586" y="2953"/>
                      <a:pt x="57424" y="10516"/>
                    </a:cubicBezTo>
                    <a:cubicBezTo>
                      <a:pt x="56671" y="15440"/>
                      <a:pt x="54709" y="20184"/>
                      <a:pt x="53376" y="25032"/>
                    </a:cubicBezTo>
                    <a:cubicBezTo>
                      <a:pt x="42518" y="64446"/>
                      <a:pt x="31954" y="103946"/>
                      <a:pt x="20676" y="143246"/>
                    </a:cubicBezTo>
                    <a:cubicBezTo>
                      <a:pt x="16924" y="156324"/>
                      <a:pt x="13580" y="169917"/>
                      <a:pt x="2236" y="18316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43"/>
              <p:cNvSpPr/>
              <p:nvPr/>
            </p:nvSpPr>
            <p:spPr>
              <a:xfrm>
                <a:off x="8784720" y="3452040"/>
                <a:ext cx="29910" cy="199724"/>
              </a:xfrm>
              <a:custGeom>
                <a:avLst/>
                <a:gdLst/>
                <a:ahLst/>
                <a:cxnLst/>
                <a:rect l="l" t="t" r="r" b="b"/>
                <a:pathLst>
                  <a:path w="30756" h="200225" extrusionOk="0">
                    <a:moveTo>
                      <a:pt x="26863" y="199831"/>
                    </a:moveTo>
                    <a:cubicBezTo>
                      <a:pt x="18672" y="186658"/>
                      <a:pt x="19348" y="171932"/>
                      <a:pt x="17500" y="157778"/>
                    </a:cubicBezTo>
                    <a:cubicBezTo>
                      <a:pt x="11719" y="113487"/>
                      <a:pt x="3956" y="69453"/>
                      <a:pt x="431" y="24876"/>
                    </a:cubicBezTo>
                    <a:cubicBezTo>
                      <a:pt x="-16" y="19237"/>
                      <a:pt x="-93" y="13551"/>
                      <a:pt x="98" y="7903"/>
                    </a:cubicBezTo>
                    <a:cubicBezTo>
                      <a:pt x="222" y="4274"/>
                      <a:pt x="441" y="-384"/>
                      <a:pt x="5642" y="25"/>
                    </a:cubicBezTo>
                    <a:cubicBezTo>
                      <a:pt x="9261" y="311"/>
                      <a:pt x="9842" y="4102"/>
                      <a:pt x="10299" y="7302"/>
                    </a:cubicBezTo>
                    <a:cubicBezTo>
                      <a:pt x="12528" y="22876"/>
                      <a:pt x="15300" y="38382"/>
                      <a:pt x="16947" y="54013"/>
                    </a:cubicBezTo>
                    <a:cubicBezTo>
                      <a:pt x="21177" y="94056"/>
                      <a:pt x="28034" y="133832"/>
                      <a:pt x="29759" y="174143"/>
                    </a:cubicBezTo>
                    <a:cubicBezTo>
                      <a:pt x="30121" y="182686"/>
                      <a:pt x="30663" y="191316"/>
                      <a:pt x="26873" y="1998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43"/>
              <p:cNvSpPr/>
              <p:nvPr/>
            </p:nvSpPr>
            <p:spPr>
              <a:xfrm>
                <a:off x="8815680" y="4470480"/>
                <a:ext cx="21570" cy="183886"/>
              </a:xfrm>
              <a:custGeom>
                <a:avLst/>
                <a:gdLst/>
                <a:ahLst/>
                <a:cxnLst/>
                <a:rect l="l" t="t" r="r" b="b"/>
                <a:pathLst>
                  <a:path w="24793" h="184347" extrusionOk="0">
                    <a:moveTo>
                      <a:pt x="5859" y="0"/>
                    </a:moveTo>
                    <a:cubicBezTo>
                      <a:pt x="12088" y="11201"/>
                      <a:pt x="11459" y="22898"/>
                      <a:pt x="12298" y="33623"/>
                    </a:cubicBezTo>
                    <a:cubicBezTo>
                      <a:pt x="15898" y="79467"/>
                      <a:pt x="18336" y="125397"/>
                      <a:pt x="20927" y="171317"/>
                    </a:cubicBezTo>
                    <a:cubicBezTo>
                      <a:pt x="21175" y="175765"/>
                      <a:pt x="23651" y="183194"/>
                      <a:pt x="16908" y="183785"/>
                    </a:cubicBezTo>
                    <a:cubicBezTo>
                      <a:pt x="10507" y="184347"/>
                      <a:pt x="11069" y="176889"/>
                      <a:pt x="10240" y="172174"/>
                    </a:cubicBezTo>
                    <a:cubicBezTo>
                      <a:pt x="5059" y="142913"/>
                      <a:pt x="4439" y="113262"/>
                      <a:pt x="2887" y="83706"/>
                    </a:cubicBezTo>
                    <a:cubicBezTo>
                      <a:pt x="1696" y="61055"/>
                      <a:pt x="887" y="38376"/>
                      <a:pt x="162" y="15697"/>
                    </a:cubicBezTo>
                    <a:cubicBezTo>
                      <a:pt x="10" y="10868"/>
                      <a:pt x="-1142" y="5448"/>
                      <a:pt x="5849"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43"/>
              <p:cNvSpPr/>
              <p:nvPr/>
            </p:nvSpPr>
            <p:spPr>
              <a:xfrm>
                <a:off x="8121600" y="3044520"/>
                <a:ext cx="29877" cy="168057"/>
              </a:xfrm>
              <a:custGeom>
                <a:avLst/>
                <a:gdLst/>
                <a:ahLst/>
                <a:cxnLst/>
                <a:rect l="l" t="t" r="r" b="b"/>
                <a:pathLst>
                  <a:path w="32652" h="169755" extrusionOk="0">
                    <a:moveTo>
                      <a:pt x="29718" y="46092"/>
                    </a:moveTo>
                    <a:cubicBezTo>
                      <a:pt x="29890" y="82392"/>
                      <a:pt x="21289" y="117292"/>
                      <a:pt x="13631" y="152334"/>
                    </a:cubicBezTo>
                    <a:cubicBezTo>
                      <a:pt x="13097" y="154782"/>
                      <a:pt x="12497" y="157316"/>
                      <a:pt x="11326" y="159497"/>
                    </a:cubicBezTo>
                    <a:cubicBezTo>
                      <a:pt x="9421" y="163040"/>
                      <a:pt x="8916" y="169689"/>
                      <a:pt x="3191" y="167688"/>
                    </a:cubicBezTo>
                    <a:cubicBezTo>
                      <a:pt x="-2762" y="165622"/>
                      <a:pt x="1286" y="160288"/>
                      <a:pt x="2096" y="156325"/>
                    </a:cubicBezTo>
                    <a:cubicBezTo>
                      <a:pt x="10402" y="115587"/>
                      <a:pt x="17803" y="74734"/>
                      <a:pt x="17574" y="32938"/>
                    </a:cubicBezTo>
                    <a:cubicBezTo>
                      <a:pt x="17526" y="24147"/>
                      <a:pt x="16584" y="15355"/>
                      <a:pt x="16593" y="6573"/>
                    </a:cubicBezTo>
                    <a:cubicBezTo>
                      <a:pt x="16593" y="3601"/>
                      <a:pt x="17983" y="68"/>
                      <a:pt x="21927" y="1"/>
                    </a:cubicBezTo>
                    <a:cubicBezTo>
                      <a:pt x="26004" y="-66"/>
                      <a:pt x="27032" y="3573"/>
                      <a:pt x="27261" y="6526"/>
                    </a:cubicBezTo>
                    <a:cubicBezTo>
                      <a:pt x="28299" y="19699"/>
                      <a:pt x="28937" y="32900"/>
                      <a:pt x="29718" y="4610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43"/>
              <p:cNvSpPr/>
              <p:nvPr/>
            </p:nvSpPr>
            <p:spPr>
              <a:xfrm>
                <a:off x="8127720" y="4091040"/>
                <a:ext cx="23025" cy="103625"/>
              </a:xfrm>
              <a:custGeom>
                <a:avLst/>
                <a:gdLst/>
                <a:ahLst/>
                <a:cxnLst/>
                <a:rect l="l" t="t" r="r" b="b"/>
                <a:pathLst>
                  <a:path w="23860" h="104146" extrusionOk="0">
                    <a:moveTo>
                      <a:pt x="23012" y="42353"/>
                    </a:moveTo>
                    <a:cubicBezTo>
                      <a:pt x="22392" y="56831"/>
                      <a:pt x="21745" y="71290"/>
                      <a:pt x="19230" y="85597"/>
                    </a:cubicBezTo>
                    <a:cubicBezTo>
                      <a:pt x="18583" y="89292"/>
                      <a:pt x="17907" y="93045"/>
                      <a:pt x="16639" y="96550"/>
                    </a:cubicBezTo>
                    <a:cubicBezTo>
                      <a:pt x="15354" y="100113"/>
                      <a:pt x="13201" y="103856"/>
                      <a:pt x="8915" y="103732"/>
                    </a:cubicBezTo>
                    <a:cubicBezTo>
                      <a:pt x="4609" y="103618"/>
                      <a:pt x="2599" y="99751"/>
                      <a:pt x="1609" y="96103"/>
                    </a:cubicBezTo>
                    <a:cubicBezTo>
                      <a:pt x="628" y="92512"/>
                      <a:pt x="323" y="88664"/>
                      <a:pt x="190" y="84911"/>
                    </a:cubicBezTo>
                    <a:cubicBezTo>
                      <a:pt x="-667" y="60298"/>
                      <a:pt x="1438" y="35886"/>
                      <a:pt x="5314" y="11597"/>
                    </a:cubicBezTo>
                    <a:cubicBezTo>
                      <a:pt x="5514" y="10358"/>
                      <a:pt x="5600" y="9073"/>
                      <a:pt x="6000" y="7892"/>
                    </a:cubicBezTo>
                    <a:cubicBezTo>
                      <a:pt x="7200" y="4329"/>
                      <a:pt x="8258" y="262"/>
                      <a:pt x="12887" y="14"/>
                    </a:cubicBezTo>
                    <a:cubicBezTo>
                      <a:pt x="18516" y="-290"/>
                      <a:pt x="20621" y="4320"/>
                      <a:pt x="21355" y="8501"/>
                    </a:cubicBezTo>
                    <a:cubicBezTo>
                      <a:pt x="22545" y="15274"/>
                      <a:pt x="22640" y="22246"/>
                      <a:pt x="22974" y="29142"/>
                    </a:cubicBezTo>
                    <a:cubicBezTo>
                      <a:pt x="23193" y="33533"/>
                      <a:pt x="23012" y="37952"/>
                      <a:pt x="23012" y="4235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43"/>
              <p:cNvSpPr/>
              <p:nvPr/>
            </p:nvSpPr>
            <p:spPr>
              <a:xfrm>
                <a:off x="8061120" y="3445920"/>
                <a:ext cx="43867" cy="119206"/>
              </a:xfrm>
              <a:custGeom>
                <a:avLst/>
                <a:gdLst/>
                <a:ahLst/>
                <a:cxnLst/>
                <a:rect l="l" t="t" r="r" b="b"/>
                <a:pathLst>
                  <a:path w="44310" h="119805" extrusionOk="0">
                    <a:moveTo>
                      <a:pt x="43853" y="13849"/>
                    </a:moveTo>
                    <a:cubicBezTo>
                      <a:pt x="42682" y="25165"/>
                      <a:pt x="39948" y="34871"/>
                      <a:pt x="36720" y="44444"/>
                    </a:cubicBezTo>
                    <a:cubicBezTo>
                      <a:pt x="30490" y="62970"/>
                      <a:pt x="24203" y="81477"/>
                      <a:pt x="17736" y="99917"/>
                    </a:cubicBezTo>
                    <a:cubicBezTo>
                      <a:pt x="16078" y="104651"/>
                      <a:pt x="13812" y="109214"/>
                      <a:pt x="11478" y="113672"/>
                    </a:cubicBezTo>
                    <a:cubicBezTo>
                      <a:pt x="10030" y="116434"/>
                      <a:pt x="7744" y="119805"/>
                      <a:pt x="4420" y="118824"/>
                    </a:cubicBezTo>
                    <a:cubicBezTo>
                      <a:pt x="248" y="117586"/>
                      <a:pt x="-457" y="113300"/>
                      <a:pt x="229" y="109366"/>
                    </a:cubicBezTo>
                    <a:cubicBezTo>
                      <a:pt x="1201" y="103785"/>
                      <a:pt x="2229" y="98155"/>
                      <a:pt x="3867" y="92745"/>
                    </a:cubicBezTo>
                    <a:cubicBezTo>
                      <a:pt x="12297" y="64989"/>
                      <a:pt x="20936" y="37300"/>
                      <a:pt x="29499" y="9582"/>
                    </a:cubicBezTo>
                    <a:cubicBezTo>
                      <a:pt x="30061" y="7782"/>
                      <a:pt x="30376" y="5868"/>
                      <a:pt x="31166" y="4172"/>
                    </a:cubicBezTo>
                    <a:cubicBezTo>
                      <a:pt x="32252" y="1819"/>
                      <a:pt x="33985" y="0"/>
                      <a:pt x="36853" y="0"/>
                    </a:cubicBezTo>
                    <a:cubicBezTo>
                      <a:pt x="40605" y="0"/>
                      <a:pt x="42634" y="2239"/>
                      <a:pt x="43196" y="5658"/>
                    </a:cubicBezTo>
                    <a:cubicBezTo>
                      <a:pt x="43701" y="8744"/>
                      <a:pt x="43710" y="11916"/>
                      <a:pt x="43844" y="1385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43"/>
              <p:cNvSpPr/>
              <p:nvPr/>
            </p:nvSpPr>
            <p:spPr>
              <a:xfrm>
                <a:off x="8174520" y="3058560"/>
                <a:ext cx="21951" cy="140300"/>
              </a:xfrm>
              <a:custGeom>
                <a:avLst/>
                <a:gdLst/>
                <a:ahLst/>
                <a:cxnLst/>
                <a:rect l="l" t="t" r="r" b="b"/>
                <a:pathLst>
                  <a:path w="25231" h="141360" extrusionOk="0">
                    <a:moveTo>
                      <a:pt x="3834" y="140325"/>
                    </a:moveTo>
                    <a:cubicBezTo>
                      <a:pt x="-2090" y="132038"/>
                      <a:pt x="415" y="122590"/>
                      <a:pt x="1195" y="113531"/>
                    </a:cubicBezTo>
                    <a:cubicBezTo>
                      <a:pt x="3415" y="87795"/>
                      <a:pt x="8139" y="62277"/>
                      <a:pt x="7787" y="36331"/>
                    </a:cubicBezTo>
                    <a:cubicBezTo>
                      <a:pt x="7663" y="26940"/>
                      <a:pt x="9206" y="17338"/>
                      <a:pt x="5492" y="8261"/>
                    </a:cubicBezTo>
                    <a:cubicBezTo>
                      <a:pt x="4167" y="5023"/>
                      <a:pt x="3587" y="2060"/>
                      <a:pt x="7463" y="565"/>
                    </a:cubicBezTo>
                    <a:cubicBezTo>
                      <a:pt x="11635" y="-1035"/>
                      <a:pt x="14816" y="908"/>
                      <a:pt x="16855" y="4584"/>
                    </a:cubicBezTo>
                    <a:cubicBezTo>
                      <a:pt x="20645" y="11414"/>
                      <a:pt x="21160" y="19015"/>
                      <a:pt x="21608" y="26587"/>
                    </a:cubicBezTo>
                    <a:cubicBezTo>
                      <a:pt x="23141" y="52581"/>
                      <a:pt x="19312" y="78175"/>
                      <a:pt x="15683" y="103768"/>
                    </a:cubicBezTo>
                    <a:cubicBezTo>
                      <a:pt x="14445" y="112493"/>
                      <a:pt x="13225" y="121247"/>
                      <a:pt x="11454" y="129867"/>
                    </a:cubicBezTo>
                    <a:cubicBezTo>
                      <a:pt x="10625" y="133924"/>
                      <a:pt x="10454" y="139011"/>
                      <a:pt x="3843" y="14031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3"/>
              <p:cNvSpPr/>
              <p:nvPr/>
            </p:nvSpPr>
            <p:spPr>
              <a:xfrm>
                <a:off x="8064360" y="4645800"/>
                <a:ext cx="20503" cy="129148"/>
              </a:xfrm>
              <a:custGeom>
                <a:avLst/>
                <a:gdLst/>
                <a:ahLst/>
                <a:cxnLst/>
                <a:rect l="l" t="t" r="r" b="b"/>
                <a:pathLst>
                  <a:path w="25080" h="129797" extrusionOk="0">
                    <a:moveTo>
                      <a:pt x="757" y="129180"/>
                    </a:moveTo>
                    <a:cubicBezTo>
                      <a:pt x="-1919" y="111177"/>
                      <a:pt x="3368" y="94623"/>
                      <a:pt x="3244" y="77840"/>
                    </a:cubicBezTo>
                    <a:cubicBezTo>
                      <a:pt x="3082" y="57066"/>
                      <a:pt x="3863" y="36273"/>
                      <a:pt x="4663" y="15499"/>
                    </a:cubicBezTo>
                    <a:cubicBezTo>
                      <a:pt x="4891" y="9632"/>
                      <a:pt x="3244" y="611"/>
                      <a:pt x="11311" y="30"/>
                    </a:cubicBezTo>
                    <a:cubicBezTo>
                      <a:pt x="20131" y="-608"/>
                      <a:pt x="18588" y="8974"/>
                      <a:pt x="19188" y="14461"/>
                    </a:cubicBezTo>
                    <a:cubicBezTo>
                      <a:pt x="23161" y="51275"/>
                      <a:pt x="18408" y="87270"/>
                      <a:pt x="7540" y="122531"/>
                    </a:cubicBezTo>
                    <a:cubicBezTo>
                      <a:pt x="6825" y="124836"/>
                      <a:pt x="5911" y="127313"/>
                      <a:pt x="767" y="12918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3"/>
              <p:cNvSpPr/>
              <p:nvPr/>
            </p:nvSpPr>
            <p:spPr>
              <a:xfrm>
                <a:off x="7985160" y="3688200"/>
                <a:ext cx="35238" cy="98024"/>
              </a:xfrm>
              <a:custGeom>
                <a:avLst/>
                <a:gdLst/>
                <a:ahLst/>
                <a:cxnLst/>
                <a:rect l="l" t="t" r="r" b="b"/>
                <a:pathLst>
                  <a:path w="37890" h="99517" extrusionOk="0">
                    <a:moveTo>
                      <a:pt x="0" y="81995"/>
                    </a:moveTo>
                    <a:cubicBezTo>
                      <a:pt x="3924" y="57335"/>
                      <a:pt x="6182" y="33380"/>
                      <a:pt x="15497" y="11034"/>
                    </a:cubicBezTo>
                    <a:cubicBezTo>
                      <a:pt x="17859" y="5367"/>
                      <a:pt x="20355" y="-1367"/>
                      <a:pt x="28689" y="242"/>
                    </a:cubicBezTo>
                    <a:cubicBezTo>
                      <a:pt x="34042" y="1271"/>
                      <a:pt x="37890" y="11444"/>
                      <a:pt x="33518" y="18063"/>
                    </a:cubicBezTo>
                    <a:cubicBezTo>
                      <a:pt x="21126" y="36837"/>
                      <a:pt x="21965" y="58850"/>
                      <a:pt x="16650" y="79319"/>
                    </a:cubicBezTo>
                    <a:cubicBezTo>
                      <a:pt x="15545" y="83586"/>
                      <a:pt x="14583" y="87882"/>
                      <a:pt x="13573" y="92168"/>
                    </a:cubicBezTo>
                    <a:cubicBezTo>
                      <a:pt x="12802" y="95445"/>
                      <a:pt x="11449" y="98150"/>
                      <a:pt x="7496" y="98007"/>
                    </a:cubicBezTo>
                    <a:cubicBezTo>
                      <a:pt x="3791" y="97873"/>
                      <a:pt x="1733" y="95369"/>
                      <a:pt x="1048" y="92177"/>
                    </a:cubicBezTo>
                    <a:cubicBezTo>
                      <a:pt x="267" y="88529"/>
                      <a:pt x="248" y="84719"/>
                      <a:pt x="0" y="8199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3"/>
              <p:cNvSpPr/>
              <p:nvPr/>
            </p:nvSpPr>
            <p:spPr>
              <a:xfrm>
                <a:off x="8769240" y="3509640"/>
                <a:ext cx="13336" cy="134664"/>
              </a:xfrm>
              <a:custGeom>
                <a:avLst/>
                <a:gdLst/>
                <a:ahLst/>
                <a:cxnLst/>
                <a:rect l="l" t="t" r="r" b="b"/>
                <a:pathLst>
                  <a:path w="18850" h="134664" extrusionOk="0">
                    <a:moveTo>
                      <a:pt x="12826" y="134664"/>
                    </a:moveTo>
                    <a:cubicBezTo>
                      <a:pt x="-2300" y="111814"/>
                      <a:pt x="-4700" y="20079"/>
                      <a:pt x="9130" y="0"/>
                    </a:cubicBezTo>
                    <a:cubicBezTo>
                      <a:pt x="14150" y="46215"/>
                      <a:pt x="13941" y="90278"/>
                      <a:pt x="12826" y="1346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3"/>
              <p:cNvSpPr/>
              <p:nvPr/>
            </p:nvSpPr>
            <p:spPr>
              <a:xfrm>
                <a:off x="8510760" y="3116520"/>
                <a:ext cx="18349" cy="113263"/>
              </a:xfrm>
              <a:custGeom>
                <a:avLst/>
                <a:gdLst/>
                <a:ahLst/>
                <a:cxnLst/>
                <a:rect l="l" t="t" r="r" b="b"/>
                <a:pathLst>
                  <a:path w="18488" h="114119" extrusionOk="0">
                    <a:moveTo>
                      <a:pt x="695" y="41188"/>
                    </a:moveTo>
                    <a:cubicBezTo>
                      <a:pt x="695" y="29901"/>
                      <a:pt x="600" y="18604"/>
                      <a:pt x="752" y="7317"/>
                    </a:cubicBezTo>
                    <a:cubicBezTo>
                      <a:pt x="791" y="4069"/>
                      <a:pt x="2067" y="602"/>
                      <a:pt x="5534" y="87"/>
                    </a:cubicBezTo>
                    <a:cubicBezTo>
                      <a:pt x="10620" y="-675"/>
                      <a:pt x="11420" y="3697"/>
                      <a:pt x="11992" y="7383"/>
                    </a:cubicBezTo>
                    <a:cubicBezTo>
                      <a:pt x="12849" y="12956"/>
                      <a:pt x="13725" y="18575"/>
                      <a:pt x="13916" y="24195"/>
                    </a:cubicBezTo>
                    <a:cubicBezTo>
                      <a:pt x="14678" y="47389"/>
                      <a:pt x="14440" y="70610"/>
                      <a:pt x="17850" y="93661"/>
                    </a:cubicBezTo>
                    <a:cubicBezTo>
                      <a:pt x="18488" y="97947"/>
                      <a:pt x="18079" y="102443"/>
                      <a:pt x="17707" y="106805"/>
                    </a:cubicBezTo>
                    <a:cubicBezTo>
                      <a:pt x="17450" y="109768"/>
                      <a:pt x="17069" y="113444"/>
                      <a:pt x="12849" y="113311"/>
                    </a:cubicBezTo>
                    <a:cubicBezTo>
                      <a:pt x="10030" y="113225"/>
                      <a:pt x="8791" y="110635"/>
                      <a:pt x="8011" y="108206"/>
                    </a:cubicBezTo>
                    <a:cubicBezTo>
                      <a:pt x="3915" y="95594"/>
                      <a:pt x="2562" y="82488"/>
                      <a:pt x="1419" y="69391"/>
                    </a:cubicBezTo>
                    <a:cubicBezTo>
                      <a:pt x="600" y="60028"/>
                      <a:pt x="448" y="50598"/>
                      <a:pt x="0" y="41207"/>
                    </a:cubicBezTo>
                    <a:cubicBezTo>
                      <a:pt x="228" y="41207"/>
                      <a:pt x="467" y="41207"/>
                      <a:pt x="695" y="4118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3"/>
              <p:cNvSpPr/>
              <p:nvPr/>
            </p:nvSpPr>
            <p:spPr>
              <a:xfrm>
                <a:off x="8085600" y="4100400"/>
                <a:ext cx="23038" cy="105934"/>
              </a:xfrm>
              <a:custGeom>
                <a:avLst/>
                <a:gdLst/>
                <a:ahLst/>
                <a:cxnLst/>
                <a:rect l="l" t="t" r="r" b="b"/>
                <a:pathLst>
                  <a:path w="23812" h="107547" extrusionOk="0">
                    <a:moveTo>
                      <a:pt x="6209" y="105973"/>
                    </a:moveTo>
                    <a:cubicBezTo>
                      <a:pt x="-658" y="98620"/>
                      <a:pt x="-39" y="92743"/>
                      <a:pt x="56" y="87285"/>
                    </a:cubicBezTo>
                    <a:cubicBezTo>
                      <a:pt x="532" y="61472"/>
                      <a:pt x="5199" y="36136"/>
                      <a:pt x="9381" y="10761"/>
                    </a:cubicBezTo>
                    <a:cubicBezTo>
                      <a:pt x="9867" y="7799"/>
                      <a:pt x="11181" y="4598"/>
                      <a:pt x="13086" y="2322"/>
                    </a:cubicBezTo>
                    <a:cubicBezTo>
                      <a:pt x="16353" y="-1574"/>
                      <a:pt x="20096" y="-221"/>
                      <a:pt x="21935" y="3817"/>
                    </a:cubicBezTo>
                    <a:cubicBezTo>
                      <a:pt x="23154" y="6494"/>
                      <a:pt x="23135" y="9970"/>
                      <a:pt x="22916" y="13037"/>
                    </a:cubicBezTo>
                    <a:cubicBezTo>
                      <a:pt x="20821" y="42498"/>
                      <a:pt x="15906" y="71540"/>
                      <a:pt x="9524" y="100344"/>
                    </a:cubicBezTo>
                    <a:cubicBezTo>
                      <a:pt x="9143" y="102048"/>
                      <a:pt x="7695" y="103516"/>
                      <a:pt x="6209" y="1059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3"/>
              <p:cNvSpPr/>
              <p:nvPr/>
            </p:nvSpPr>
            <p:spPr>
              <a:xfrm>
                <a:off x="8727840" y="3553200"/>
                <a:ext cx="17299" cy="107511"/>
              </a:xfrm>
              <a:custGeom>
                <a:avLst/>
                <a:gdLst/>
                <a:ahLst/>
                <a:cxnLst/>
                <a:rect l="l" t="t" r="r" b="b"/>
                <a:pathLst>
                  <a:path w="18403" h="108051" extrusionOk="0">
                    <a:moveTo>
                      <a:pt x="8643" y="107618"/>
                    </a:moveTo>
                    <a:cubicBezTo>
                      <a:pt x="2947" y="74824"/>
                      <a:pt x="-654" y="43201"/>
                      <a:pt x="99" y="11149"/>
                    </a:cubicBezTo>
                    <a:cubicBezTo>
                      <a:pt x="156" y="8692"/>
                      <a:pt x="556" y="6091"/>
                      <a:pt x="1490" y="3843"/>
                    </a:cubicBezTo>
                    <a:cubicBezTo>
                      <a:pt x="2137" y="2272"/>
                      <a:pt x="3804" y="367"/>
                      <a:pt x="5299" y="81"/>
                    </a:cubicBezTo>
                    <a:cubicBezTo>
                      <a:pt x="8024" y="-433"/>
                      <a:pt x="9814" y="1567"/>
                      <a:pt x="10538" y="4234"/>
                    </a:cubicBezTo>
                    <a:cubicBezTo>
                      <a:pt x="11196" y="6653"/>
                      <a:pt x="12186" y="9073"/>
                      <a:pt x="12319" y="11530"/>
                    </a:cubicBezTo>
                    <a:cubicBezTo>
                      <a:pt x="13824" y="39086"/>
                      <a:pt x="17749" y="66499"/>
                      <a:pt x="17149" y="94159"/>
                    </a:cubicBezTo>
                    <a:cubicBezTo>
                      <a:pt x="17044" y="98998"/>
                      <a:pt x="17549" y="104351"/>
                      <a:pt x="8643" y="10759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3"/>
              <p:cNvSpPr/>
              <p:nvPr/>
            </p:nvSpPr>
            <p:spPr>
              <a:xfrm>
                <a:off x="8227080" y="3074040"/>
                <a:ext cx="14054" cy="95425"/>
              </a:xfrm>
              <a:custGeom>
                <a:avLst/>
                <a:gdLst/>
                <a:ahLst/>
                <a:cxnLst/>
                <a:rect l="l" t="t" r="r" b="b"/>
                <a:pathLst>
                  <a:path w="14526" h="96146" extrusionOk="0">
                    <a:moveTo>
                      <a:pt x="4683" y="95393"/>
                    </a:moveTo>
                    <a:cubicBezTo>
                      <a:pt x="-299" y="90011"/>
                      <a:pt x="-3" y="84696"/>
                      <a:pt x="6" y="79791"/>
                    </a:cubicBezTo>
                    <a:cubicBezTo>
                      <a:pt x="73" y="55778"/>
                      <a:pt x="473" y="31766"/>
                      <a:pt x="797" y="7753"/>
                    </a:cubicBezTo>
                    <a:cubicBezTo>
                      <a:pt x="844" y="4467"/>
                      <a:pt x="1654" y="771"/>
                      <a:pt x="5055" y="124"/>
                    </a:cubicBezTo>
                    <a:cubicBezTo>
                      <a:pt x="9674" y="-753"/>
                      <a:pt x="11560" y="3191"/>
                      <a:pt x="12551" y="6943"/>
                    </a:cubicBezTo>
                    <a:cubicBezTo>
                      <a:pt x="13351" y="9963"/>
                      <a:pt x="13789" y="13163"/>
                      <a:pt x="13837" y="16297"/>
                    </a:cubicBezTo>
                    <a:cubicBezTo>
                      <a:pt x="14227" y="40329"/>
                      <a:pt x="13798" y="64322"/>
                      <a:pt x="10169" y="88144"/>
                    </a:cubicBezTo>
                    <a:cubicBezTo>
                      <a:pt x="9664" y="91459"/>
                      <a:pt x="8512" y="94202"/>
                      <a:pt x="4683" y="9539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3"/>
              <p:cNvSpPr/>
              <p:nvPr/>
            </p:nvSpPr>
            <p:spPr>
              <a:xfrm>
                <a:off x="8658720" y="3070080"/>
                <a:ext cx="19426" cy="85652"/>
              </a:xfrm>
              <a:custGeom>
                <a:avLst/>
                <a:gdLst/>
                <a:ahLst/>
                <a:cxnLst/>
                <a:rect l="l" t="t" r="r" b="b"/>
                <a:pathLst>
                  <a:path w="21888" h="85867" extrusionOk="0">
                    <a:moveTo>
                      <a:pt x="12106" y="85774"/>
                    </a:moveTo>
                    <a:cubicBezTo>
                      <a:pt x="2848" y="72097"/>
                      <a:pt x="4934" y="56999"/>
                      <a:pt x="2133" y="43198"/>
                    </a:cubicBezTo>
                    <a:cubicBezTo>
                      <a:pt x="-229" y="31549"/>
                      <a:pt x="-457" y="19433"/>
                      <a:pt x="610" y="7470"/>
                    </a:cubicBezTo>
                    <a:cubicBezTo>
                      <a:pt x="953" y="3621"/>
                      <a:pt x="2276" y="-93"/>
                      <a:pt x="7210" y="2"/>
                    </a:cubicBezTo>
                    <a:cubicBezTo>
                      <a:pt x="10935" y="69"/>
                      <a:pt x="13106" y="2764"/>
                      <a:pt x="13392" y="5945"/>
                    </a:cubicBezTo>
                    <a:cubicBezTo>
                      <a:pt x="15526" y="29682"/>
                      <a:pt x="21431" y="53142"/>
                      <a:pt x="18698" y="77240"/>
                    </a:cubicBezTo>
                    <a:cubicBezTo>
                      <a:pt x="18326" y="80517"/>
                      <a:pt x="16907" y="83212"/>
                      <a:pt x="12097" y="857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3"/>
              <p:cNvSpPr/>
              <p:nvPr/>
            </p:nvSpPr>
            <p:spPr>
              <a:xfrm>
                <a:off x="8102160" y="3472920"/>
                <a:ext cx="21267" cy="75939"/>
              </a:xfrm>
              <a:custGeom>
                <a:avLst/>
                <a:gdLst/>
                <a:ahLst/>
                <a:cxnLst/>
                <a:rect l="l" t="t" r="r" b="b"/>
                <a:pathLst>
                  <a:path w="21536" h="77095" extrusionOk="0">
                    <a:moveTo>
                      <a:pt x="0" y="75273"/>
                    </a:moveTo>
                    <a:cubicBezTo>
                      <a:pt x="628" y="52241"/>
                      <a:pt x="4276" y="29029"/>
                      <a:pt x="10077" y="6093"/>
                    </a:cubicBezTo>
                    <a:cubicBezTo>
                      <a:pt x="10839" y="3093"/>
                      <a:pt x="12239" y="-165"/>
                      <a:pt x="16135" y="6"/>
                    </a:cubicBezTo>
                    <a:cubicBezTo>
                      <a:pt x="20012" y="178"/>
                      <a:pt x="21536" y="3340"/>
                      <a:pt x="21364" y="6541"/>
                    </a:cubicBezTo>
                    <a:cubicBezTo>
                      <a:pt x="20060" y="29820"/>
                      <a:pt x="17136" y="52784"/>
                      <a:pt x="6391" y="73949"/>
                    </a:cubicBezTo>
                    <a:cubicBezTo>
                      <a:pt x="5619" y="75464"/>
                      <a:pt x="3963" y="76930"/>
                      <a:pt x="9" y="752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3"/>
              <p:cNvSpPr/>
              <p:nvPr/>
            </p:nvSpPr>
            <p:spPr>
              <a:xfrm>
                <a:off x="8690400" y="4115880"/>
                <a:ext cx="25215" cy="64148"/>
              </a:xfrm>
              <a:custGeom>
                <a:avLst/>
                <a:gdLst/>
                <a:ahLst/>
                <a:cxnLst/>
                <a:rect l="l" t="t" r="r" b="b"/>
                <a:pathLst>
                  <a:path w="25470" h="66647" extrusionOk="0">
                    <a:moveTo>
                      <a:pt x="0" y="11756"/>
                    </a:moveTo>
                    <a:cubicBezTo>
                      <a:pt x="362" y="9203"/>
                      <a:pt x="343" y="6603"/>
                      <a:pt x="1134" y="4289"/>
                    </a:cubicBezTo>
                    <a:cubicBezTo>
                      <a:pt x="2800" y="-560"/>
                      <a:pt x="9325" y="-1684"/>
                      <a:pt x="11287" y="2927"/>
                    </a:cubicBezTo>
                    <a:cubicBezTo>
                      <a:pt x="18898" y="20852"/>
                      <a:pt x="22613" y="39893"/>
                      <a:pt x="25280" y="59114"/>
                    </a:cubicBezTo>
                    <a:cubicBezTo>
                      <a:pt x="25470" y="60467"/>
                      <a:pt x="24022" y="62896"/>
                      <a:pt x="22746" y="63448"/>
                    </a:cubicBezTo>
                    <a:cubicBezTo>
                      <a:pt x="19231" y="64963"/>
                      <a:pt x="16745" y="62486"/>
                      <a:pt x="15030" y="59838"/>
                    </a:cubicBezTo>
                    <a:cubicBezTo>
                      <a:pt x="5553" y="45218"/>
                      <a:pt x="3010" y="28425"/>
                      <a:pt x="0" y="1175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3"/>
              <p:cNvSpPr/>
              <p:nvPr/>
            </p:nvSpPr>
            <p:spPr>
              <a:xfrm>
                <a:off x="8593560" y="3115800"/>
                <a:ext cx="28762" cy="70971"/>
              </a:xfrm>
              <a:custGeom>
                <a:avLst/>
                <a:gdLst/>
                <a:ahLst/>
                <a:cxnLst/>
                <a:rect l="l" t="t" r="r" b="b"/>
                <a:pathLst>
                  <a:path w="33347" h="70971" extrusionOk="0">
                    <a:moveTo>
                      <a:pt x="28816" y="70971"/>
                    </a:moveTo>
                    <a:cubicBezTo>
                      <a:pt x="12280" y="66970"/>
                      <a:pt x="9061" y="56883"/>
                      <a:pt x="6737" y="47825"/>
                    </a:cubicBezTo>
                    <a:cubicBezTo>
                      <a:pt x="2755" y="32299"/>
                      <a:pt x="-4531" y="16535"/>
                      <a:pt x="3889" y="0"/>
                    </a:cubicBezTo>
                    <a:cubicBezTo>
                      <a:pt x="16862" y="21231"/>
                      <a:pt x="16462" y="46101"/>
                      <a:pt x="28816" y="709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3"/>
              <p:cNvSpPr/>
              <p:nvPr/>
            </p:nvSpPr>
            <p:spPr>
              <a:xfrm>
                <a:off x="8785080" y="4118400"/>
                <a:ext cx="22337" cy="60828"/>
              </a:xfrm>
              <a:custGeom>
                <a:avLst/>
                <a:gdLst/>
                <a:ahLst/>
                <a:cxnLst/>
                <a:rect l="l" t="t" r="r" b="b"/>
                <a:pathLst>
                  <a:path w="24546" h="63198" extrusionOk="0">
                    <a:moveTo>
                      <a:pt x="22196" y="46129"/>
                    </a:moveTo>
                    <a:cubicBezTo>
                      <a:pt x="21377" y="51254"/>
                      <a:pt x="24091" y="59407"/>
                      <a:pt x="17509" y="60655"/>
                    </a:cubicBezTo>
                    <a:cubicBezTo>
                      <a:pt x="10166" y="62045"/>
                      <a:pt x="10203" y="53206"/>
                      <a:pt x="8889" y="48406"/>
                    </a:cubicBezTo>
                    <a:cubicBezTo>
                      <a:pt x="5403" y="35728"/>
                      <a:pt x="2879" y="22764"/>
                      <a:pt x="298" y="9848"/>
                    </a:cubicBezTo>
                    <a:cubicBezTo>
                      <a:pt x="-455" y="6105"/>
                      <a:pt x="-8" y="1800"/>
                      <a:pt x="4327" y="352"/>
                    </a:cubicBezTo>
                    <a:cubicBezTo>
                      <a:pt x="8813" y="-1153"/>
                      <a:pt x="11375" y="2448"/>
                      <a:pt x="12871" y="5829"/>
                    </a:cubicBezTo>
                    <a:cubicBezTo>
                      <a:pt x="18529" y="18583"/>
                      <a:pt x="21453" y="32023"/>
                      <a:pt x="22205" y="461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3"/>
              <p:cNvSpPr/>
              <p:nvPr/>
            </p:nvSpPr>
            <p:spPr>
              <a:xfrm>
                <a:off x="8739720" y="4116600"/>
                <a:ext cx="22695" cy="62566"/>
              </a:xfrm>
              <a:custGeom>
                <a:avLst/>
                <a:gdLst/>
                <a:ahLst/>
                <a:cxnLst/>
                <a:rect l="l" t="t" r="r" b="b"/>
                <a:pathLst>
                  <a:path w="23099" h="64170" extrusionOk="0">
                    <a:moveTo>
                      <a:pt x="22567" y="55846"/>
                    </a:moveTo>
                    <a:cubicBezTo>
                      <a:pt x="22471" y="59761"/>
                      <a:pt x="21966" y="62476"/>
                      <a:pt x="18957" y="62733"/>
                    </a:cubicBezTo>
                    <a:cubicBezTo>
                      <a:pt x="17433" y="62857"/>
                      <a:pt x="15385" y="61580"/>
                      <a:pt x="14232" y="60332"/>
                    </a:cubicBezTo>
                    <a:cubicBezTo>
                      <a:pt x="9384" y="55084"/>
                      <a:pt x="7860" y="48302"/>
                      <a:pt x="6107" y="41635"/>
                    </a:cubicBezTo>
                    <a:cubicBezTo>
                      <a:pt x="3241" y="30738"/>
                      <a:pt x="516" y="19813"/>
                      <a:pt x="87" y="8488"/>
                    </a:cubicBezTo>
                    <a:cubicBezTo>
                      <a:pt x="-27" y="5411"/>
                      <a:pt x="-532" y="1820"/>
                      <a:pt x="3174" y="458"/>
                    </a:cubicBezTo>
                    <a:cubicBezTo>
                      <a:pt x="8003" y="-1313"/>
                      <a:pt x="10013" y="2382"/>
                      <a:pt x="11241" y="5907"/>
                    </a:cubicBezTo>
                    <a:cubicBezTo>
                      <a:pt x="17051" y="22518"/>
                      <a:pt x="18737" y="40063"/>
                      <a:pt x="22567" y="5583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3"/>
              <p:cNvSpPr/>
              <p:nvPr/>
            </p:nvSpPr>
            <p:spPr>
              <a:xfrm>
                <a:off x="8694360" y="3586320"/>
                <a:ext cx="10794" cy="73493"/>
              </a:xfrm>
              <a:custGeom>
                <a:avLst/>
                <a:gdLst/>
                <a:ahLst/>
                <a:cxnLst/>
                <a:rect l="l" t="t" r="r" b="b"/>
                <a:pathLst>
                  <a:path w="11544" h="74048" extrusionOk="0">
                    <a:moveTo>
                      <a:pt x="4354" y="73476"/>
                    </a:moveTo>
                    <a:cubicBezTo>
                      <a:pt x="-56" y="71447"/>
                      <a:pt x="430" y="67266"/>
                      <a:pt x="373" y="63694"/>
                    </a:cubicBezTo>
                    <a:cubicBezTo>
                      <a:pt x="97" y="46120"/>
                      <a:pt x="11" y="28537"/>
                      <a:pt x="1" y="10964"/>
                    </a:cubicBezTo>
                    <a:cubicBezTo>
                      <a:pt x="1" y="6611"/>
                      <a:pt x="-208" y="515"/>
                      <a:pt x="4888" y="38"/>
                    </a:cubicBezTo>
                    <a:cubicBezTo>
                      <a:pt x="11307" y="-562"/>
                      <a:pt x="9698" y="6001"/>
                      <a:pt x="10003" y="9916"/>
                    </a:cubicBezTo>
                    <a:cubicBezTo>
                      <a:pt x="11336" y="26842"/>
                      <a:pt x="10984" y="43796"/>
                      <a:pt x="9898" y="60732"/>
                    </a:cubicBezTo>
                    <a:cubicBezTo>
                      <a:pt x="9584" y="65570"/>
                      <a:pt x="10003" y="70904"/>
                      <a:pt x="4345" y="7348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3"/>
              <p:cNvSpPr/>
              <p:nvPr/>
            </p:nvSpPr>
            <p:spPr>
              <a:xfrm>
                <a:off x="8033040" y="3711960"/>
                <a:ext cx="19799" cy="54021"/>
              </a:xfrm>
              <a:custGeom>
                <a:avLst/>
                <a:gdLst/>
                <a:ahLst/>
                <a:cxnLst/>
                <a:rect l="l" t="t" r="r" b="b"/>
                <a:pathLst>
                  <a:path w="22184" h="55264" extrusionOk="0">
                    <a:moveTo>
                      <a:pt x="15094" y="21800"/>
                    </a:moveTo>
                    <a:cubicBezTo>
                      <a:pt x="15237" y="29049"/>
                      <a:pt x="11722" y="36745"/>
                      <a:pt x="17999" y="43279"/>
                    </a:cubicBezTo>
                    <a:cubicBezTo>
                      <a:pt x="20485" y="45860"/>
                      <a:pt x="20152" y="49032"/>
                      <a:pt x="17332" y="51471"/>
                    </a:cubicBezTo>
                    <a:cubicBezTo>
                      <a:pt x="14189" y="54176"/>
                      <a:pt x="10522" y="55119"/>
                      <a:pt x="7159" y="52271"/>
                    </a:cubicBezTo>
                    <a:cubicBezTo>
                      <a:pt x="4864" y="50328"/>
                      <a:pt x="2187" y="47765"/>
                      <a:pt x="1578" y="45051"/>
                    </a:cubicBezTo>
                    <a:cubicBezTo>
                      <a:pt x="-1699" y="30554"/>
                      <a:pt x="244" y="16409"/>
                      <a:pt x="6331" y="2912"/>
                    </a:cubicBezTo>
                    <a:cubicBezTo>
                      <a:pt x="6959" y="1512"/>
                      <a:pt x="9198" y="93"/>
                      <a:pt x="10750" y="7"/>
                    </a:cubicBezTo>
                    <a:cubicBezTo>
                      <a:pt x="13636" y="-145"/>
                      <a:pt x="15008" y="2169"/>
                      <a:pt x="15065" y="4903"/>
                    </a:cubicBezTo>
                    <a:cubicBezTo>
                      <a:pt x="15170" y="10532"/>
                      <a:pt x="15094" y="16161"/>
                      <a:pt x="15094" y="2179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3"/>
              <p:cNvSpPr/>
              <p:nvPr/>
            </p:nvSpPr>
            <p:spPr>
              <a:xfrm>
                <a:off x="8268840" y="3079440"/>
                <a:ext cx="14053" cy="47820"/>
              </a:xfrm>
              <a:custGeom>
                <a:avLst/>
                <a:gdLst/>
                <a:ahLst/>
                <a:cxnLst/>
                <a:rect l="l" t="t" r="r" b="b"/>
                <a:pathLst>
                  <a:path w="17621" h="48425" extrusionOk="0">
                    <a:moveTo>
                      <a:pt x="4457" y="47974"/>
                    </a:moveTo>
                    <a:cubicBezTo>
                      <a:pt x="-2001" y="33629"/>
                      <a:pt x="-134" y="18951"/>
                      <a:pt x="1980" y="4359"/>
                    </a:cubicBezTo>
                    <a:cubicBezTo>
                      <a:pt x="2286" y="2273"/>
                      <a:pt x="4248" y="-451"/>
                      <a:pt x="7220" y="63"/>
                    </a:cubicBezTo>
                    <a:cubicBezTo>
                      <a:pt x="8772" y="330"/>
                      <a:pt x="10810" y="1645"/>
                      <a:pt x="11411" y="3016"/>
                    </a:cubicBezTo>
                    <a:cubicBezTo>
                      <a:pt x="15620" y="12522"/>
                      <a:pt x="13934" y="22609"/>
                      <a:pt x="13573" y="32477"/>
                    </a:cubicBezTo>
                    <a:cubicBezTo>
                      <a:pt x="13344" y="38573"/>
                      <a:pt x="13039" y="45174"/>
                      <a:pt x="4457" y="479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3"/>
              <p:cNvSpPr/>
              <p:nvPr/>
            </p:nvSpPr>
            <p:spPr>
              <a:xfrm>
                <a:off x="8532720" y="3150720"/>
                <a:ext cx="24125" cy="47160"/>
              </a:xfrm>
              <a:custGeom>
                <a:avLst/>
                <a:gdLst/>
                <a:ahLst/>
                <a:cxnLst/>
                <a:rect l="l" t="t" r="r" b="b"/>
                <a:pathLst>
                  <a:path w="27337" h="47397" extrusionOk="0">
                    <a:moveTo>
                      <a:pt x="8744" y="1"/>
                    </a:moveTo>
                    <a:cubicBezTo>
                      <a:pt x="8744" y="1"/>
                      <a:pt x="11030" y="2344"/>
                      <a:pt x="12077" y="5306"/>
                    </a:cubicBezTo>
                    <a:cubicBezTo>
                      <a:pt x="16278" y="17184"/>
                      <a:pt x="20222" y="29147"/>
                      <a:pt x="24003" y="41158"/>
                    </a:cubicBezTo>
                    <a:cubicBezTo>
                      <a:pt x="24460" y="42625"/>
                      <a:pt x="23908" y="45235"/>
                      <a:pt x="22831" y="46140"/>
                    </a:cubicBezTo>
                    <a:cubicBezTo>
                      <a:pt x="21688" y="47111"/>
                      <a:pt x="19088" y="47369"/>
                      <a:pt x="17611" y="46759"/>
                    </a:cubicBezTo>
                    <a:cubicBezTo>
                      <a:pt x="9906" y="43549"/>
                      <a:pt x="-2877" y="10154"/>
                      <a:pt x="581" y="2734"/>
                    </a:cubicBezTo>
                    <a:cubicBezTo>
                      <a:pt x="1429" y="906"/>
                      <a:pt x="3029" y="-28"/>
                      <a:pt x="8744" y="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3"/>
              <p:cNvSpPr/>
              <p:nvPr/>
            </p:nvSpPr>
            <p:spPr>
              <a:xfrm>
                <a:off x="8076240" y="3718080"/>
                <a:ext cx="14052" cy="49996"/>
              </a:xfrm>
              <a:custGeom>
                <a:avLst/>
                <a:gdLst/>
                <a:ahLst/>
                <a:cxnLst/>
                <a:rect l="l" t="t" r="r" b="b"/>
                <a:pathLst>
                  <a:path w="17402" h="50121" extrusionOk="0">
                    <a:moveTo>
                      <a:pt x="13845" y="50026"/>
                    </a:moveTo>
                    <a:cubicBezTo>
                      <a:pt x="-2166" y="39244"/>
                      <a:pt x="-709" y="26118"/>
                      <a:pt x="1015" y="13412"/>
                    </a:cubicBezTo>
                    <a:cubicBezTo>
                      <a:pt x="1682" y="8487"/>
                      <a:pt x="129" y="-95"/>
                      <a:pt x="7673" y="1"/>
                    </a:cubicBezTo>
                    <a:cubicBezTo>
                      <a:pt x="15236" y="105"/>
                      <a:pt x="13531" y="8259"/>
                      <a:pt x="13721" y="13412"/>
                    </a:cubicBezTo>
                    <a:cubicBezTo>
                      <a:pt x="14131" y="24480"/>
                      <a:pt x="13845" y="35577"/>
                      <a:pt x="13845" y="5002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3"/>
              <p:cNvSpPr/>
              <p:nvPr/>
            </p:nvSpPr>
            <p:spPr>
              <a:xfrm>
                <a:off x="8328240" y="1625400"/>
                <a:ext cx="37788" cy="16539"/>
              </a:xfrm>
              <a:custGeom>
                <a:avLst/>
                <a:gdLst/>
                <a:ahLst/>
                <a:cxnLst/>
                <a:rect l="l" t="t" r="r" b="b"/>
                <a:pathLst>
                  <a:path w="38757" h="20869" extrusionOk="0">
                    <a:moveTo>
                      <a:pt x="27141" y="16597"/>
                    </a:moveTo>
                    <a:cubicBezTo>
                      <a:pt x="19416" y="15349"/>
                      <a:pt x="12034" y="14187"/>
                      <a:pt x="4652" y="12958"/>
                    </a:cubicBezTo>
                    <a:cubicBezTo>
                      <a:pt x="1852" y="12492"/>
                      <a:pt x="195" y="10492"/>
                      <a:pt x="13" y="7901"/>
                    </a:cubicBezTo>
                    <a:cubicBezTo>
                      <a:pt x="-177" y="5224"/>
                      <a:pt x="1681" y="3367"/>
                      <a:pt x="4052" y="2167"/>
                    </a:cubicBezTo>
                    <a:cubicBezTo>
                      <a:pt x="12786" y="-2253"/>
                      <a:pt x="21216" y="1062"/>
                      <a:pt x="29503" y="3529"/>
                    </a:cubicBezTo>
                    <a:cubicBezTo>
                      <a:pt x="33646" y="4757"/>
                      <a:pt x="38580" y="7339"/>
                      <a:pt x="37790" y="12311"/>
                    </a:cubicBezTo>
                    <a:cubicBezTo>
                      <a:pt x="36790" y="18616"/>
                      <a:pt x="30608" y="14854"/>
                      <a:pt x="27141" y="165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3"/>
              <p:cNvSpPr/>
              <p:nvPr/>
            </p:nvSpPr>
            <p:spPr>
              <a:xfrm>
                <a:off x="8511840" y="1434600"/>
                <a:ext cx="60046" cy="16936"/>
              </a:xfrm>
              <a:custGeom>
                <a:avLst/>
                <a:gdLst/>
                <a:ahLst/>
                <a:cxnLst/>
                <a:rect l="l" t="t" r="r" b="b"/>
                <a:pathLst>
                  <a:path w="60046" h="17021" extrusionOk="0">
                    <a:moveTo>
                      <a:pt x="58484" y="17012"/>
                    </a:moveTo>
                    <a:lnTo>
                      <a:pt x="0" y="3619"/>
                    </a:lnTo>
                    <a:lnTo>
                      <a:pt x="858" y="0"/>
                    </a:lnTo>
                    <a:cubicBezTo>
                      <a:pt x="21050" y="2305"/>
                      <a:pt x="41139" y="5077"/>
                      <a:pt x="60046" y="13116"/>
                    </a:cubicBezTo>
                    <a:cubicBezTo>
                      <a:pt x="59522" y="14421"/>
                      <a:pt x="58998" y="15716"/>
                      <a:pt x="58484" y="1702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3"/>
              <p:cNvSpPr/>
              <p:nvPr/>
            </p:nvSpPr>
            <p:spPr>
              <a:xfrm>
                <a:off x="8186040" y="2137320"/>
                <a:ext cx="17657" cy="39243"/>
              </a:xfrm>
              <a:custGeom>
                <a:avLst/>
                <a:gdLst/>
                <a:ahLst/>
                <a:cxnLst/>
                <a:rect l="l" t="t" r="r" b="b"/>
                <a:pathLst>
                  <a:path w="17526" h="39243" extrusionOk="0">
                    <a:moveTo>
                      <a:pt x="17526" y="39243"/>
                    </a:moveTo>
                    <a:cubicBezTo>
                      <a:pt x="5372" y="29413"/>
                      <a:pt x="991" y="16135"/>
                      <a:pt x="0" y="0"/>
                    </a:cubicBezTo>
                    <a:cubicBezTo>
                      <a:pt x="10773" y="8077"/>
                      <a:pt x="15278" y="17602"/>
                      <a:pt x="17526" y="392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3"/>
              <p:cNvSpPr/>
              <p:nvPr/>
            </p:nvSpPr>
            <p:spPr>
              <a:xfrm>
                <a:off x="8339400" y="2524320"/>
                <a:ext cx="14392" cy="31682"/>
              </a:xfrm>
              <a:custGeom>
                <a:avLst/>
                <a:gdLst/>
                <a:ahLst/>
                <a:cxnLst/>
                <a:rect l="l" t="t" r="r" b="b"/>
                <a:pathLst>
                  <a:path w="15393" h="32662" extrusionOk="0">
                    <a:moveTo>
                      <a:pt x="14330" y="19643"/>
                    </a:moveTo>
                    <a:cubicBezTo>
                      <a:pt x="14130" y="20929"/>
                      <a:pt x="13863" y="24035"/>
                      <a:pt x="13110" y="27016"/>
                    </a:cubicBezTo>
                    <a:cubicBezTo>
                      <a:pt x="12491" y="29464"/>
                      <a:pt x="11034" y="31483"/>
                      <a:pt x="8119" y="31683"/>
                    </a:cubicBezTo>
                    <a:cubicBezTo>
                      <a:pt x="5119" y="31893"/>
                      <a:pt x="3385" y="29759"/>
                      <a:pt x="2471" y="27597"/>
                    </a:cubicBezTo>
                    <a:cubicBezTo>
                      <a:pt x="1281" y="24787"/>
                      <a:pt x="728" y="21634"/>
                      <a:pt x="347" y="18577"/>
                    </a:cubicBezTo>
                    <a:cubicBezTo>
                      <a:pt x="-1063" y="7070"/>
                      <a:pt x="1938" y="-769"/>
                      <a:pt x="7234" y="60"/>
                    </a:cubicBezTo>
                    <a:cubicBezTo>
                      <a:pt x="11396" y="708"/>
                      <a:pt x="14111" y="7537"/>
                      <a:pt x="14330" y="196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3"/>
              <p:cNvSpPr/>
              <p:nvPr/>
            </p:nvSpPr>
            <p:spPr>
              <a:xfrm>
                <a:off x="8655840" y="2111040"/>
                <a:ext cx="12962" cy="31659"/>
              </a:xfrm>
              <a:custGeom>
                <a:avLst/>
                <a:gdLst/>
                <a:ahLst/>
                <a:cxnLst/>
                <a:rect l="l" t="t" r="r" b="b"/>
                <a:pathLst>
                  <a:path w="15431" h="32223" extrusionOk="0">
                    <a:moveTo>
                      <a:pt x="12940" y="14172"/>
                    </a:moveTo>
                    <a:cubicBezTo>
                      <a:pt x="12988" y="20382"/>
                      <a:pt x="13931" y="27040"/>
                      <a:pt x="8035" y="31355"/>
                    </a:cubicBezTo>
                    <a:cubicBezTo>
                      <a:pt x="7082" y="32050"/>
                      <a:pt x="3949" y="31317"/>
                      <a:pt x="3034" y="30231"/>
                    </a:cubicBezTo>
                    <a:cubicBezTo>
                      <a:pt x="-1500" y="24830"/>
                      <a:pt x="215" y="18353"/>
                      <a:pt x="853" y="12200"/>
                    </a:cubicBezTo>
                    <a:cubicBezTo>
                      <a:pt x="1111" y="9762"/>
                      <a:pt x="2130" y="7352"/>
                      <a:pt x="3053" y="5037"/>
                    </a:cubicBezTo>
                    <a:cubicBezTo>
                      <a:pt x="3949" y="2799"/>
                      <a:pt x="4568" y="-173"/>
                      <a:pt x="7759" y="8"/>
                    </a:cubicBezTo>
                    <a:cubicBezTo>
                      <a:pt x="11712" y="237"/>
                      <a:pt x="12492" y="3542"/>
                      <a:pt x="12874" y="6647"/>
                    </a:cubicBezTo>
                    <a:cubicBezTo>
                      <a:pt x="13178" y="9123"/>
                      <a:pt x="12931" y="11657"/>
                      <a:pt x="12931" y="1416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3"/>
              <p:cNvSpPr/>
              <p:nvPr/>
            </p:nvSpPr>
            <p:spPr>
              <a:xfrm>
                <a:off x="8607240" y="1908360"/>
                <a:ext cx="9708" cy="34877"/>
              </a:xfrm>
              <a:custGeom>
                <a:avLst/>
                <a:gdLst/>
                <a:ahLst/>
                <a:cxnLst/>
                <a:rect l="l" t="t" r="r" b="b"/>
                <a:pathLst>
                  <a:path w="13031" h="35052" extrusionOk="0">
                    <a:moveTo>
                      <a:pt x="6867" y="34924"/>
                    </a:moveTo>
                    <a:cubicBezTo>
                      <a:pt x="-2563" y="25599"/>
                      <a:pt x="86" y="14398"/>
                      <a:pt x="1238" y="3520"/>
                    </a:cubicBezTo>
                    <a:cubicBezTo>
                      <a:pt x="1381" y="2158"/>
                      <a:pt x="3696" y="72"/>
                      <a:pt x="5077" y="6"/>
                    </a:cubicBezTo>
                    <a:cubicBezTo>
                      <a:pt x="7868" y="-128"/>
                      <a:pt x="9306" y="2168"/>
                      <a:pt x="9468" y="4939"/>
                    </a:cubicBezTo>
                    <a:cubicBezTo>
                      <a:pt x="10058" y="14865"/>
                      <a:pt x="10468" y="24790"/>
                      <a:pt x="6858" y="3491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3"/>
              <p:cNvSpPr/>
              <p:nvPr/>
            </p:nvSpPr>
            <p:spPr>
              <a:xfrm>
                <a:off x="8678160" y="1882800"/>
                <a:ext cx="13697" cy="30958"/>
              </a:xfrm>
              <a:custGeom>
                <a:avLst/>
                <a:gdLst/>
                <a:ahLst/>
                <a:cxnLst/>
                <a:rect l="l" t="t" r="r" b="b"/>
                <a:pathLst>
                  <a:path w="15973" h="31509" extrusionOk="0">
                    <a:moveTo>
                      <a:pt x="60" y="16029"/>
                    </a:moveTo>
                    <a:cubicBezTo>
                      <a:pt x="574" y="11276"/>
                      <a:pt x="-759" y="4476"/>
                      <a:pt x="5346" y="323"/>
                    </a:cubicBezTo>
                    <a:cubicBezTo>
                      <a:pt x="6404" y="-392"/>
                      <a:pt x="9433" y="161"/>
                      <a:pt x="10376" y="1190"/>
                    </a:cubicBezTo>
                    <a:cubicBezTo>
                      <a:pt x="15214" y="6504"/>
                      <a:pt x="13443" y="12819"/>
                      <a:pt x="12309" y="18944"/>
                    </a:cubicBezTo>
                    <a:cubicBezTo>
                      <a:pt x="11966" y="20782"/>
                      <a:pt x="11500" y="22602"/>
                      <a:pt x="11062" y="24421"/>
                    </a:cubicBezTo>
                    <a:cubicBezTo>
                      <a:pt x="10309" y="27564"/>
                      <a:pt x="9090" y="30974"/>
                      <a:pt x="5518" y="31031"/>
                    </a:cubicBezTo>
                    <a:cubicBezTo>
                      <a:pt x="374" y="31117"/>
                      <a:pt x="451" y="26621"/>
                      <a:pt x="88" y="22973"/>
                    </a:cubicBezTo>
                    <a:cubicBezTo>
                      <a:pt x="-92" y="21116"/>
                      <a:pt x="60" y="19230"/>
                      <a:pt x="60" y="160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3"/>
              <p:cNvSpPr/>
              <p:nvPr/>
            </p:nvSpPr>
            <p:spPr>
              <a:xfrm>
                <a:off x="8603280" y="1697040"/>
                <a:ext cx="29486" cy="19075"/>
              </a:xfrm>
              <a:custGeom>
                <a:avLst/>
                <a:gdLst/>
                <a:ahLst/>
                <a:cxnLst/>
                <a:rect l="l" t="t" r="r" b="b"/>
                <a:pathLst>
                  <a:path w="30795" h="20622" extrusionOk="0">
                    <a:moveTo>
                      <a:pt x="6817" y="51"/>
                    </a:moveTo>
                    <a:cubicBezTo>
                      <a:pt x="8027" y="242"/>
                      <a:pt x="9265" y="365"/>
                      <a:pt x="10456" y="670"/>
                    </a:cubicBezTo>
                    <a:cubicBezTo>
                      <a:pt x="20133" y="3137"/>
                      <a:pt x="30592" y="11538"/>
                      <a:pt x="29486" y="16072"/>
                    </a:cubicBezTo>
                    <a:cubicBezTo>
                      <a:pt x="29239" y="17082"/>
                      <a:pt x="28200" y="18311"/>
                      <a:pt x="27248" y="18672"/>
                    </a:cubicBezTo>
                    <a:cubicBezTo>
                      <a:pt x="22543" y="20425"/>
                      <a:pt x="2969" y="12777"/>
                      <a:pt x="511" y="8062"/>
                    </a:cubicBezTo>
                    <a:cubicBezTo>
                      <a:pt x="-203" y="6690"/>
                      <a:pt x="-146" y="4337"/>
                      <a:pt x="540" y="2918"/>
                    </a:cubicBezTo>
                    <a:cubicBezTo>
                      <a:pt x="1683" y="565"/>
                      <a:pt x="4159" y="-197"/>
                      <a:pt x="6817" y="4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3"/>
              <p:cNvSpPr/>
              <p:nvPr/>
            </p:nvSpPr>
            <p:spPr>
              <a:xfrm>
                <a:off x="8638920" y="1489320"/>
                <a:ext cx="39586" cy="11144"/>
              </a:xfrm>
              <a:custGeom>
                <a:avLst/>
                <a:gdLst/>
                <a:ahLst/>
                <a:cxnLst/>
                <a:rect l="l" t="t" r="r" b="b"/>
                <a:pathLst>
                  <a:path w="39586" h="17079" extrusionOk="0">
                    <a:moveTo>
                      <a:pt x="0" y="3105"/>
                    </a:moveTo>
                    <a:cubicBezTo>
                      <a:pt x="14888" y="-4163"/>
                      <a:pt x="27356" y="2553"/>
                      <a:pt x="39586" y="10677"/>
                    </a:cubicBezTo>
                    <a:cubicBezTo>
                      <a:pt x="25565" y="12916"/>
                      <a:pt x="12802" y="7906"/>
                      <a:pt x="0" y="3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3"/>
              <p:cNvSpPr/>
              <p:nvPr/>
            </p:nvSpPr>
            <p:spPr>
              <a:xfrm>
                <a:off x="8618760" y="2172240"/>
                <a:ext cx="15497" cy="27340"/>
              </a:xfrm>
              <a:custGeom>
                <a:avLst/>
                <a:gdLst/>
                <a:ahLst/>
                <a:cxnLst/>
                <a:rect l="l" t="t" r="r" b="b"/>
                <a:pathLst>
                  <a:path w="18784" h="28041" extrusionOk="0">
                    <a:moveTo>
                      <a:pt x="5506" y="27473"/>
                    </a:moveTo>
                    <a:cubicBezTo>
                      <a:pt x="2620" y="27330"/>
                      <a:pt x="982" y="25702"/>
                      <a:pt x="306" y="23092"/>
                    </a:cubicBezTo>
                    <a:cubicBezTo>
                      <a:pt x="-1419" y="16320"/>
                      <a:pt x="4487" y="2108"/>
                      <a:pt x="9659" y="251"/>
                    </a:cubicBezTo>
                    <a:cubicBezTo>
                      <a:pt x="11945" y="-568"/>
                      <a:pt x="13279" y="756"/>
                      <a:pt x="14288" y="2232"/>
                    </a:cubicBezTo>
                    <a:cubicBezTo>
                      <a:pt x="17365" y="6747"/>
                      <a:pt x="13822" y="21892"/>
                      <a:pt x="8735" y="26121"/>
                    </a:cubicBezTo>
                    <a:cubicBezTo>
                      <a:pt x="7859" y="26845"/>
                      <a:pt x="6554" y="27054"/>
                      <a:pt x="5506" y="274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3"/>
              <p:cNvSpPr/>
              <p:nvPr/>
            </p:nvSpPr>
            <p:spPr>
              <a:xfrm>
                <a:off x="8468640" y="1648080"/>
                <a:ext cx="34220" cy="12249"/>
              </a:xfrm>
              <a:custGeom>
                <a:avLst/>
                <a:gdLst/>
                <a:ahLst/>
                <a:cxnLst/>
                <a:rect l="l" t="t" r="r" b="b"/>
                <a:pathLst>
                  <a:path w="34918" h="14802" extrusionOk="0">
                    <a:moveTo>
                      <a:pt x="34140" y="12069"/>
                    </a:moveTo>
                    <a:cubicBezTo>
                      <a:pt x="21472" y="12069"/>
                      <a:pt x="13043" y="12212"/>
                      <a:pt x="4632" y="11936"/>
                    </a:cubicBezTo>
                    <a:cubicBezTo>
                      <a:pt x="3146" y="11888"/>
                      <a:pt x="1060" y="10392"/>
                      <a:pt x="412" y="9011"/>
                    </a:cubicBezTo>
                    <a:cubicBezTo>
                      <a:pt x="-778" y="6497"/>
                      <a:pt x="774" y="4392"/>
                      <a:pt x="2975" y="2915"/>
                    </a:cubicBezTo>
                    <a:cubicBezTo>
                      <a:pt x="11166" y="-2590"/>
                      <a:pt x="20101" y="-704"/>
                      <a:pt x="34131" y="120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43"/>
              <p:cNvSpPr/>
              <p:nvPr/>
            </p:nvSpPr>
            <p:spPr>
              <a:xfrm>
                <a:off x="8651880" y="2212560"/>
                <a:ext cx="12240" cy="35244"/>
              </a:xfrm>
              <a:custGeom>
                <a:avLst/>
                <a:gdLst/>
                <a:ahLst/>
                <a:cxnLst/>
                <a:rect l="l" t="t" r="r" b="b"/>
                <a:pathLst>
                  <a:path w="16374" h="35690" extrusionOk="0">
                    <a:moveTo>
                      <a:pt x="8532" y="0"/>
                    </a:moveTo>
                    <a:cubicBezTo>
                      <a:pt x="14666" y="12240"/>
                      <a:pt x="11989" y="22079"/>
                      <a:pt x="9760" y="31804"/>
                    </a:cubicBezTo>
                    <a:cubicBezTo>
                      <a:pt x="9418" y="33290"/>
                      <a:pt x="7322" y="35242"/>
                      <a:pt x="5865" y="35404"/>
                    </a:cubicBezTo>
                    <a:cubicBezTo>
                      <a:pt x="3226" y="35690"/>
                      <a:pt x="1121" y="33623"/>
                      <a:pt x="817" y="31004"/>
                    </a:cubicBezTo>
                    <a:cubicBezTo>
                      <a:pt x="-402" y="20603"/>
                      <a:pt x="-1708" y="10087"/>
                      <a:pt x="8541"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43"/>
              <p:cNvSpPr/>
              <p:nvPr/>
            </p:nvSpPr>
            <p:spPr>
              <a:xfrm>
                <a:off x="8655840" y="1335240"/>
                <a:ext cx="45311" cy="13323"/>
              </a:xfrm>
              <a:custGeom>
                <a:avLst/>
                <a:gdLst/>
                <a:ahLst/>
                <a:cxnLst/>
                <a:rect l="l" t="t" r="r" b="b"/>
                <a:pathLst>
                  <a:path w="45425" h="13878" extrusionOk="0">
                    <a:moveTo>
                      <a:pt x="0" y="69"/>
                    </a:moveTo>
                    <a:cubicBezTo>
                      <a:pt x="16526" y="-645"/>
                      <a:pt x="31537" y="4203"/>
                      <a:pt x="45425" y="13233"/>
                    </a:cubicBezTo>
                    <a:cubicBezTo>
                      <a:pt x="29156" y="13004"/>
                      <a:pt x="14487" y="6870"/>
                      <a:pt x="0" y="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43"/>
              <p:cNvSpPr/>
              <p:nvPr/>
            </p:nvSpPr>
            <p:spPr>
              <a:xfrm>
                <a:off x="8155440" y="2118600"/>
                <a:ext cx="21231" cy="31715"/>
              </a:xfrm>
              <a:custGeom>
                <a:avLst/>
                <a:gdLst/>
                <a:ahLst/>
                <a:cxnLst/>
                <a:rect l="l" t="t" r="r" b="b"/>
                <a:pathLst>
                  <a:path w="21231" h="31794" extrusionOk="0">
                    <a:moveTo>
                      <a:pt x="21231" y="31794"/>
                    </a:moveTo>
                    <a:cubicBezTo>
                      <a:pt x="10459" y="21307"/>
                      <a:pt x="5629" y="11859"/>
                      <a:pt x="0" y="0"/>
                    </a:cubicBezTo>
                    <a:cubicBezTo>
                      <a:pt x="13878" y="6048"/>
                      <a:pt x="17374" y="11344"/>
                      <a:pt x="21231" y="3179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43"/>
              <p:cNvSpPr/>
              <p:nvPr/>
            </p:nvSpPr>
            <p:spPr>
              <a:xfrm>
                <a:off x="8703360" y="1773000"/>
                <a:ext cx="19418" cy="16565"/>
              </a:xfrm>
              <a:custGeom>
                <a:avLst/>
                <a:gdLst/>
                <a:ahLst/>
                <a:cxnLst/>
                <a:rect l="l" t="t" r="r" b="b"/>
                <a:pathLst>
                  <a:path w="20440" h="18717" extrusionOk="0">
                    <a:moveTo>
                      <a:pt x="19559" y="13413"/>
                    </a:moveTo>
                    <a:cubicBezTo>
                      <a:pt x="19254" y="15528"/>
                      <a:pt x="17892" y="16814"/>
                      <a:pt x="15901" y="16566"/>
                    </a:cubicBezTo>
                    <a:cubicBezTo>
                      <a:pt x="8634" y="15642"/>
                      <a:pt x="3576" y="11432"/>
                      <a:pt x="366" y="5041"/>
                    </a:cubicBezTo>
                    <a:cubicBezTo>
                      <a:pt x="-491" y="3336"/>
                      <a:pt x="204" y="1145"/>
                      <a:pt x="1966" y="317"/>
                    </a:cubicBezTo>
                    <a:cubicBezTo>
                      <a:pt x="6690" y="-1903"/>
                      <a:pt x="19949" y="8089"/>
                      <a:pt x="19559" y="1341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3"/>
              <p:cNvSpPr/>
              <p:nvPr/>
            </p:nvSpPr>
            <p:spPr>
              <a:xfrm>
                <a:off x="8374680" y="2565720"/>
                <a:ext cx="11884" cy="24866"/>
              </a:xfrm>
              <a:custGeom>
                <a:avLst/>
                <a:gdLst/>
                <a:ahLst/>
                <a:cxnLst/>
                <a:rect l="l" t="t" r="r" b="b"/>
                <a:pathLst>
                  <a:path w="13621" h="25117" extrusionOk="0">
                    <a:moveTo>
                      <a:pt x="11839" y="16564"/>
                    </a:moveTo>
                    <a:cubicBezTo>
                      <a:pt x="11420" y="20298"/>
                      <a:pt x="12087" y="24908"/>
                      <a:pt x="6810" y="24870"/>
                    </a:cubicBezTo>
                    <a:cubicBezTo>
                      <a:pt x="3438" y="24851"/>
                      <a:pt x="1743" y="21517"/>
                      <a:pt x="1191" y="18469"/>
                    </a:cubicBezTo>
                    <a:cubicBezTo>
                      <a:pt x="114" y="12459"/>
                      <a:pt x="-1305" y="6268"/>
                      <a:pt x="2391" y="600"/>
                    </a:cubicBezTo>
                    <a:cubicBezTo>
                      <a:pt x="2791" y="-19"/>
                      <a:pt x="4933" y="-209"/>
                      <a:pt x="5762" y="267"/>
                    </a:cubicBezTo>
                    <a:cubicBezTo>
                      <a:pt x="12316" y="4030"/>
                      <a:pt x="10391" y="11002"/>
                      <a:pt x="11830" y="1655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43"/>
              <p:cNvSpPr/>
              <p:nvPr/>
            </p:nvSpPr>
            <p:spPr>
              <a:xfrm>
                <a:off x="8411040" y="1296000"/>
                <a:ext cx="29518" cy="9719"/>
              </a:xfrm>
              <a:custGeom>
                <a:avLst/>
                <a:gdLst/>
                <a:ahLst/>
                <a:cxnLst/>
                <a:rect l="l" t="t" r="r" b="b"/>
                <a:pathLst>
                  <a:path w="29518" h="11401" extrusionOk="0">
                    <a:moveTo>
                      <a:pt x="0" y="296"/>
                    </a:moveTo>
                    <a:cubicBezTo>
                      <a:pt x="10868" y="-904"/>
                      <a:pt x="20545" y="1439"/>
                      <a:pt x="29518" y="9231"/>
                    </a:cubicBezTo>
                    <a:cubicBezTo>
                      <a:pt x="15830" y="10497"/>
                      <a:pt x="12487" y="9612"/>
                      <a:pt x="0" y="29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43"/>
              <p:cNvSpPr/>
              <p:nvPr/>
            </p:nvSpPr>
            <p:spPr>
              <a:xfrm>
                <a:off x="8787960" y="1590120"/>
                <a:ext cx="36696" cy="10428"/>
              </a:xfrm>
              <a:custGeom>
                <a:avLst/>
                <a:gdLst/>
                <a:ahLst/>
                <a:cxnLst/>
                <a:rect l="l" t="t" r="r" b="b"/>
                <a:pathLst>
                  <a:path w="36880" h="11783" extrusionOk="0">
                    <a:moveTo>
                      <a:pt x="0" y="305"/>
                    </a:moveTo>
                    <a:cubicBezTo>
                      <a:pt x="15373" y="-962"/>
                      <a:pt x="25232" y="1591"/>
                      <a:pt x="36880" y="10325"/>
                    </a:cubicBezTo>
                    <a:cubicBezTo>
                      <a:pt x="22698" y="10821"/>
                      <a:pt x="12954" y="7858"/>
                      <a:pt x="0" y="3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3"/>
              <p:cNvSpPr/>
              <p:nvPr/>
            </p:nvSpPr>
            <p:spPr>
              <a:xfrm>
                <a:off x="8782560" y="1488960"/>
                <a:ext cx="32371" cy="12241"/>
              </a:xfrm>
              <a:custGeom>
                <a:avLst/>
                <a:gdLst/>
                <a:ahLst/>
                <a:cxnLst/>
                <a:rect l="l" t="t" r="r" b="b"/>
                <a:pathLst>
                  <a:path w="32452" h="14030" extrusionOk="0">
                    <a:moveTo>
                      <a:pt x="32452" y="12197"/>
                    </a:moveTo>
                    <a:cubicBezTo>
                      <a:pt x="21584" y="11168"/>
                      <a:pt x="11782" y="8101"/>
                      <a:pt x="0" y="396"/>
                    </a:cubicBezTo>
                    <a:cubicBezTo>
                      <a:pt x="15916" y="-1833"/>
                      <a:pt x="24089" y="5796"/>
                      <a:pt x="32452" y="121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43"/>
              <p:cNvSpPr/>
              <p:nvPr/>
            </p:nvSpPr>
            <p:spPr>
              <a:xfrm>
                <a:off x="8797680" y="1608120"/>
                <a:ext cx="24095" cy="11163"/>
              </a:xfrm>
              <a:custGeom>
                <a:avLst/>
                <a:gdLst/>
                <a:ahLst/>
                <a:cxnLst/>
                <a:rect l="l" t="t" r="r" b="b"/>
                <a:pathLst>
                  <a:path w="23975" h="11449" extrusionOk="0">
                    <a:moveTo>
                      <a:pt x="0" y="22"/>
                    </a:moveTo>
                    <a:cubicBezTo>
                      <a:pt x="8887" y="-254"/>
                      <a:pt x="16516" y="1994"/>
                      <a:pt x="23975" y="11195"/>
                    </a:cubicBezTo>
                    <a:cubicBezTo>
                      <a:pt x="12802" y="9938"/>
                      <a:pt x="4962" y="8271"/>
                      <a:pt x="0" y="2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43"/>
              <p:cNvSpPr/>
              <p:nvPr/>
            </p:nvSpPr>
            <p:spPr>
              <a:xfrm>
                <a:off x="8668440" y="1352520"/>
                <a:ext cx="19813" cy="8291"/>
              </a:xfrm>
              <a:custGeom>
                <a:avLst/>
                <a:gdLst/>
                <a:ahLst/>
                <a:cxnLst/>
                <a:rect l="l" t="t" r="r" b="b"/>
                <a:pathLst>
                  <a:path w="19764" h="10945" extrusionOk="0">
                    <a:moveTo>
                      <a:pt x="0" y="443"/>
                    </a:moveTo>
                    <a:cubicBezTo>
                      <a:pt x="8468" y="-1491"/>
                      <a:pt x="14068" y="3262"/>
                      <a:pt x="19764" y="7806"/>
                    </a:cubicBezTo>
                    <a:cubicBezTo>
                      <a:pt x="11420" y="9454"/>
                      <a:pt x="5267" y="5987"/>
                      <a:pt x="0" y="4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3"/>
              <p:cNvSpPr/>
              <p:nvPr/>
            </p:nvSpPr>
            <p:spPr>
              <a:xfrm>
                <a:off x="8580240" y="1276200"/>
                <a:ext cx="9732" cy="7194"/>
              </a:xfrm>
              <a:custGeom>
                <a:avLst/>
                <a:gdLst/>
                <a:ahLst/>
                <a:cxnLst/>
                <a:rect l="l" t="t" r="r" b="b"/>
                <a:pathLst>
                  <a:path w="10783" h="7735" extrusionOk="0">
                    <a:moveTo>
                      <a:pt x="9814" y="3981"/>
                    </a:moveTo>
                    <a:cubicBezTo>
                      <a:pt x="10072" y="6620"/>
                      <a:pt x="8338" y="7382"/>
                      <a:pt x="6509" y="6877"/>
                    </a:cubicBezTo>
                    <a:cubicBezTo>
                      <a:pt x="4309" y="6277"/>
                      <a:pt x="1813" y="5381"/>
                      <a:pt x="394" y="3772"/>
                    </a:cubicBezTo>
                    <a:cubicBezTo>
                      <a:pt x="-711" y="2524"/>
                      <a:pt x="661" y="314"/>
                      <a:pt x="2604" y="67"/>
                    </a:cubicBezTo>
                    <a:cubicBezTo>
                      <a:pt x="5842" y="-353"/>
                      <a:pt x="8262" y="1238"/>
                      <a:pt x="9814" y="398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827" name="Google Shape;827;p43"/>
            <p:cNvPicPr preferRelativeResize="0"/>
            <p:nvPr/>
          </p:nvPicPr>
          <p:blipFill>
            <a:blip r:embed="rId3">
              <a:alphaModFix/>
            </a:blip>
            <a:stretch>
              <a:fillRect/>
            </a:stretch>
          </p:blipFill>
          <p:spPr>
            <a:xfrm>
              <a:off x="658075" y="1554350"/>
              <a:ext cx="954350" cy="3589150"/>
            </a:xfrm>
            <a:prstGeom prst="rect">
              <a:avLst/>
            </a:prstGeom>
            <a:noFill/>
            <a:ln>
              <a:noFill/>
            </a:ln>
          </p:spPr>
        </p:pic>
        <p:pic>
          <p:nvPicPr>
            <p:cNvPr id="828" name="Google Shape;828;p43"/>
            <p:cNvPicPr preferRelativeResize="0"/>
            <p:nvPr/>
          </p:nvPicPr>
          <p:blipFill>
            <a:blip r:embed="rId4">
              <a:alphaModFix/>
            </a:blip>
            <a:stretch>
              <a:fillRect/>
            </a:stretch>
          </p:blipFill>
          <p:spPr>
            <a:xfrm>
              <a:off x="389086" y="2975747"/>
              <a:ext cx="737777" cy="2705156"/>
            </a:xfrm>
            <a:prstGeom prst="rect">
              <a:avLst/>
            </a:prstGeom>
            <a:noFill/>
            <a:ln>
              <a:noFill/>
            </a:ln>
          </p:spPr>
        </p:pic>
      </p:grpSp>
      <p:grpSp>
        <p:nvGrpSpPr>
          <p:cNvPr id="829" name="Google Shape;829;p43"/>
          <p:cNvGrpSpPr/>
          <p:nvPr/>
        </p:nvGrpSpPr>
        <p:grpSpPr>
          <a:xfrm flipH="1">
            <a:off x="121" y="2487498"/>
            <a:ext cx="1749347" cy="2791487"/>
            <a:chOff x="6821200" y="2065495"/>
            <a:chExt cx="2060237" cy="3213408"/>
          </a:xfrm>
        </p:grpSpPr>
        <p:pic>
          <p:nvPicPr>
            <p:cNvPr id="830" name="Google Shape;830;p43"/>
            <p:cNvPicPr preferRelativeResize="0"/>
            <p:nvPr/>
          </p:nvPicPr>
          <p:blipFill rotWithShape="1">
            <a:blip r:embed="rId5">
              <a:alphaModFix/>
            </a:blip>
            <a:srcRect l="777" r="777"/>
            <a:stretch/>
          </p:blipFill>
          <p:spPr>
            <a:xfrm flipH="1">
              <a:off x="6821200" y="2771600"/>
              <a:ext cx="692625" cy="2507303"/>
            </a:xfrm>
            <a:prstGeom prst="rect">
              <a:avLst/>
            </a:prstGeom>
            <a:noFill/>
            <a:ln>
              <a:noFill/>
            </a:ln>
          </p:spPr>
        </p:pic>
        <p:pic>
          <p:nvPicPr>
            <p:cNvPr id="831" name="Google Shape;831;p43"/>
            <p:cNvPicPr preferRelativeResize="0"/>
            <p:nvPr/>
          </p:nvPicPr>
          <p:blipFill>
            <a:blip r:embed="rId6">
              <a:alphaModFix/>
            </a:blip>
            <a:stretch>
              <a:fillRect/>
            </a:stretch>
          </p:blipFill>
          <p:spPr>
            <a:xfrm flipH="1">
              <a:off x="8137013" y="2065495"/>
              <a:ext cx="744424" cy="3084011"/>
            </a:xfrm>
            <a:prstGeom prst="rect">
              <a:avLst/>
            </a:prstGeom>
            <a:noFill/>
            <a:ln>
              <a:noFill/>
            </a:ln>
          </p:spPr>
        </p:pic>
        <p:pic>
          <p:nvPicPr>
            <p:cNvPr id="832" name="Google Shape;832;p43"/>
            <p:cNvPicPr preferRelativeResize="0"/>
            <p:nvPr/>
          </p:nvPicPr>
          <p:blipFill>
            <a:blip r:embed="rId7">
              <a:alphaModFix/>
            </a:blip>
            <a:stretch>
              <a:fillRect/>
            </a:stretch>
          </p:blipFill>
          <p:spPr>
            <a:xfrm>
              <a:off x="7470974" y="3220751"/>
              <a:ext cx="534925" cy="2000825"/>
            </a:xfrm>
            <a:prstGeom prst="rect">
              <a:avLst/>
            </a:prstGeom>
            <a:noFill/>
            <a:ln>
              <a:noFill/>
            </a:ln>
          </p:spPr>
        </p:pic>
      </p:grpSp>
      <p:sp>
        <p:nvSpPr>
          <p:cNvPr id="833" name="Google Shape;833;p43"/>
          <p:cNvSpPr txBox="1"/>
          <p:nvPr/>
        </p:nvSpPr>
        <p:spPr>
          <a:xfrm>
            <a:off x="1991000" y="289200"/>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Assistant ExtraBold"/>
                <a:ea typeface="Assistant ExtraBold"/>
                <a:cs typeface="Assistant ExtraBold"/>
                <a:sym typeface="Assistant ExtraBold"/>
              </a:rPr>
              <a:t>Reader 4: </a:t>
            </a:r>
            <a:endParaRPr sz="3000">
              <a:solidFill>
                <a:schemeClr val="dk1"/>
              </a:solidFill>
              <a:latin typeface="Assistant ExtraBold"/>
              <a:ea typeface="Assistant ExtraBold"/>
              <a:cs typeface="Assistant ExtraBold"/>
              <a:sym typeface="Assistant ExtraBo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44"/>
          <p:cNvSpPr txBox="1">
            <a:spLocks noGrp="1"/>
          </p:cNvSpPr>
          <p:nvPr>
            <p:ph type="title"/>
          </p:nvPr>
        </p:nvSpPr>
        <p:spPr>
          <a:xfrm>
            <a:off x="1145650" y="342925"/>
            <a:ext cx="6235500" cy="58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Reader 1: </a:t>
            </a:r>
            <a:endParaRPr/>
          </a:p>
        </p:txBody>
      </p:sp>
      <p:sp>
        <p:nvSpPr>
          <p:cNvPr id="839" name="Google Shape;839;p44"/>
          <p:cNvSpPr txBox="1">
            <a:spLocks noGrp="1"/>
          </p:cNvSpPr>
          <p:nvPr>
            <p:ph type="subTitle" idx="1"/>
          </p:nvPr>
        </p:nvSpPr>
        <p:spPr>
          <a:xfrm>
            <a:off x="842725" y="1214675"/>
            <a:ext cx="4045200" cy="3720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t>Some of our staff (who are in the Independent Education Union) may be wearing this sticker in solidarity with LGBTQIA+ people, as this Friday is IDAHOBIT, the International Day Against Homophobia, Biphobia, Interphobia and Transphobia.</a:t>
            </a:r>
            <a:endParaRPr sz="2300">
              <a:solidFill>
                <a:srgbClr val="000000"/>
              </a:solidFill>
            </a:endParaRPr>
          </a:p>
          <a:p>
            <a:pPr marL="0" lvl="0" indent="0" algn="l" rtl="0">
              <a:spcBef>
                <a:spcPts val="0"/>
              </a:spcBef>
              <a:spcAft>
                <a:spcPts val="0"/>
              </a:spcAft>
              <a:buNone/>
            </a:pPr>
            <a:endParaRPr sz="2300" b="1"/>
          </a:p>
          <a:p>
            <a:pPr marL="0" lvl="0" indent="0" algn="l" rtl="0">
              <a:spcBef>
                <a:spcPts val="0"/>
              </a:spcBef>
              <a:spcAft>
                <a:spcPts val="0"/>
              </a:spcAft>
              <a:buNone/>
            </a:pPr>
            <a:endParaRPr sz="2100" b="1"/>
          </a:p>
        </p:txBody>
      </p:sp>
      <p:pic>
        <p:nvPicPr>
          <p:cNvPr id="840" name="Google Shape;840;p44"/>
          <p:cNvPicPr preferRelativeResize="0"/>
          <p:nvPr/>
        </p:nvPicPr>
        <p:blipFill>
          <a:blip r:embed="rId3">
            <a:alphaModFix/>
          </a:blip>
          <a:stretch>
            <a:fillRect/>
          </a:stretch>
        </p:blipFill>
        <p:spPr>
          <a:xfrm>
            <a:off x="5197125" y="927325"/>
            <a:ext cx="3288850" cy="3288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45"/>
          <p:cNvSpPr txBox="1">
            <a:spLocks noGrp="1"/>
          </p:cNvSpPr>
          <p:nvPr>
            <p:ph type="title"/>
          </p:nvPr>
        </p:nvSpPr>
        <p:spPr>
          <a:xfrm>
            <a:off x="1749475" y="953125"/>
            <a:ext cx="6100500" cy="3452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a:latin typeface="Assistant"/>
                <a:ea typeface="Assistant"/>
                <a:cs typeface="Assistant"/>
                <a:sym typeface="Assistant"/>
              </a:rPr>
              <a:t>LGBTQIA+ people in Australia today still experience disproportionate rates of bullying, harassment and discrimination, with two in three LGBTQIA+ youth experiencing abuse due to their identity and 35% of LGBTQIA+ Australians reporting verbal abuse within the past twelve months.</a:t>
            </a:r>
            <a:endParaRPr sz="2700">
              <a:latin typeface="Assistant"/>
              <a:ea typeface="Assistant"/>
              <a:cs typeface="Assistant"/>
              <a:sym typeface="Assistant"/>
            </a:endParaRPr>
          </a:p>
        </p:txBody>
      </p:sp>
      <p:grpSp>
        <p:nvGrpSpPr>
          <p:cNvPr id="846" name="Google Shape;846;p45"/>
          <p:cNvGrpSpPr/>
          <p:nvPr/>
        </p:nvGrpSpPr>
        <p:grpSpPr>
          <a:xfrm>
            <a:off x="8060974" y="1510968"/>
            <a:ext cx="1496563" cy="4182972"/>
            <a:chOff x="115862" y="1497931"/>
            <a:chExt cx="1496563" cy="4182972"/>
          </a:xfrm>
        </p:grpSpPr>
        <p:grpSp>
          <p:nvGrpSpPr>
            <p:cNvPr id="847" name="Google Shape;847;p45"/>
            <p:cNvGrpSpPr/>
            <p:nvPr/>
          </p:nvGrpSpPr>
          <p:grpSpPr>
            <a:xfrm flipH="1">
              <a:off x="115862" y="1497931"/>
              <a:ext cx="1144328" cy="3928771"/>
              <a:chOff x="7782840" y="1084680"/>
              <a:chExt cx="1264730" cy="4342143"/>
            </a:xfrm>
          </p:grpSpPr>
          <p:sp>
            <p:nvSpPr>
              <p:cNvPr id="848" name="Google Shape;848;p45"/>
              <p:cNvSpPr/>
              <p:nvPr/>
            </p:nvSpPr>
            <p:spPr>
              <a:xfrm>
                <a:off x="7782840" y="1084680"/>
                <a:ext cx="1264730" cy="4342143"/>
              </a:xfrm>
              <a:custGeom>
                <a:avLst/>
                <a:gdLst/>
                <a:ahLst/>
                <a:cxnLst/>
                <a:rect l="l" t="t" r="r" b="b"/>
                <a:pathLst>
                  <a:path w="1264730" h="4342143" extrusionOk="0">
                    <a:moveTo>
                      <a:pt x="1229049" y="4341600"/>
                    </a:moveTo>
                    <a:cubicBezTo>
                      <a:pt x="1231401" y="4306215"/>
                      <a:pt x="1230458" y="4270801"/>
                      <a:pt x="1227868" y="4235539"/>
                    </a:cubicBezTo>
                    <a:cubicBezTo>
                      <a:pt x="1223562" y="4176874"/>
                      <a:pt x="1220867" y="4118143"/>
                      <a:pt x="1219162" y="4059384"/>
                    </a:cubicBezTo>
                    <a:cubicBezTo>
                      <a:pt x="1217181" y="3991099"/>
                      <a:pt x="1212208" y="3923033"/>
                      <a:pt x="1208065" y="3854882"/>
                    </a:cubicBezTo>
                    <a:cubicBezTo>
                      <a:pt x="1204608" y="3798027"/>
                      <a:pt x="1206170" y="3741277"/>
                      <a:pt x="1212218" y="3684461"/>
                    </a:cubicBezTo>
                    <a:cubicBezTo>
                      <a:pt x="1220914" y="3602774"/>
                      <a:pt x="1229401" y="3520954"/>
                      <a:pt x="1225201" y="3438515"/>
                    </a:cubicBezTo>
                    <a:cubicBezTo>
                      <a:pt x="1222105" y="3377851"/>
                      <a:pt x="1214313" y="3317691"/>
                      <a:pt x="1206313" y="3257550"/>
                    </a:cubicBezTo>
                    <a:cubicBezTo>
                      <a:pt x="1198150" y="3196190"/>
                      <a:pt x="1189758" y="3134849"/>
                      <a:pt x="1181100" y="3073555"/>
                    </a:cubicBezTo>
                    <a:cubicBezTo>
                      <a:pt x="1167031" y="2973991"/>
                      <a:pt x="1146191" y="2875759"/>
                      <a:pt x="1121740" y="2778280"/>
                    </a:cubicBezTo>
                    <a:cubicBezTo>
                      <a:pt x="1113739" y="2746391"/>
                      <a:pt x="1107100" y="2714254"/>
                      <a:pt x="1101338" y="2681897"/>
                    </a:cubicBezTo>
                    <a:cubicBezTo>
                      <a:pt x="1096756" y="2656179"/>
                      <a:pt x="1095356" y="2630129"/>
                      <a:pt x="1098004" y="2604421"/>
                    </a:cubicBezTo>
                    <a:cubicBezTo>
                      <a:pt x="1102281" y="2562968"/>
                      <a:pt x="1096089" y="2522382"/>
                      <a:pt x="1091231" y="2481663"/>
                    </a:cubicBezTo>
                    <a:cubicBezTo>
                      <a:pt x="1079849" y="2386184"/>
                      <a:pt x="1057904" y="2292658"/>
                      <a:pt x="1039044" y="2198513"/>
                    </a:cubicBezTo>
                    <a:cubicBezTo>
                      <a:pt x="1022909" y="2117960"/>
                      <a:pt x="1001697" y="2038569"/>
                      <a:pt x="986571" y="1957835"/>
                    </a:cubicBezTo>
                    <a:cubicBezTo>
                      <a:pt x="982018" y="1933546"/>
                      <a:pt x="974083" y="1910191"/>
                      <a:pt x="964016" y="1887598"/>
                    </a:cubicBezTo>
                    <a:cubicBezTo>
                      <a:pt x="958872" y="1876044"/>
                      <a:pt x="952576" y="1865262"/>
                      <a:pt x="944308" y="1855813"/>
                    </a:cubicBezTo>
                    <a:cubicBezTo>
                      <a:pt x="938260" y="1856584"/>
                      <a:pt x="939794" y="1872129"/>
                      <a:pt x="929469" y="1861918"/>
                    </a:cubicBezTo>
                    <a:cubicBezTo>
                      <a:pt x="924258" y="1856765"/>
                      <a:pt x="917210" y="1862014"/>
                      <a:pt x="911657" y="1863928"/>
                    </a:cubicBezTo>
                    <a:cubicBezTo>
                      <a:pt x="867356" y="1879225"/>
                      <a:pt x="821846" y="1889617"/>
                      <a:pt x="775963" y="1898685"/>
                    </a:cubicBezTo>
                    <a:cubicBezTo>
                      <a:pt x="708936" y="1911934"/>
                      <a:pt x="641547" y="1921869"/>
                      <a:pt x="573090" y="1923688"/>
                    </a:cubicBezTo>
                    <a:cubicBezTo>
                      <a:pt x="521780" y="1925050"/>
                      <a:pt x="472612" y="1915192"/>
                      <a:pt x="424748" y="1897494"/>
                    </a:cubicBezTo>
                    <a:cubicBezTo>
                      <a:pt x="422376" y="1896618"/>
                      <a:pt x="420053" y="1895599"/>
                      <a:pt x="417643" y="1894865"/>
                    </a:cubicBezTo>
                    <a:cubicBezTo>
                      <a:pt x="406289" y="1891436"/>
                      <a:pt x="395649" y="1885769"/>
                      <a:pt x="383781" y="1883902"/>
                    </a:cubicBezTo>
                    <a:cubicBezTo>
                      <a:pt x="374713" y="1896685"/>
                      <a:pt x="361988" y="1906762"/>
                      <a:pt x="355644" y="1921564"/>
                    </a:cubicBezTo>
                    <a:cubicBezTo>
                      <a:pt x="347091" y="1941519"/>
                      <a:pt x="343890" y="1962798"/>
                      <a:pt x="340576" y="1984019"/>
                    </a:cubicBezTo>
                    <a:cubicBezTo>
                      <a:pt x="335994" y="2013356"/>
                      <a:pt x="335375" y="2043160"/>
                      <a:pt x="330117" y="2072440"/>
                    </a:cubicBezTo>
                    <a:cubicBezTo>
                      <a:pt x="326974" y="2089994"/>
                      <a:pt x="322345" y="2107035"/>
                      <a:pt x="314487" y="2122970"/>
                    </a:cubicBezTo>
                    <a:cubicBezTo>
                      <a:pt x="295504" y="2161470"/>
                      <a:pt x="285988" y="2202551"/>
                      <a:pt x="280616" y="2244747"/>
                    </a:cubicBezTo>
                    <a:cubicBezTo>
                      <a:pt x="278206" y="2263683"/>
                      <a:pt x="273920" y="2282123"/>
                      <a:pt x="267538" y="2299973"/>
                    </a:cubicBezTo>
                    <a:cubicBezTo>
                      <a:pt x="250908" y="2346493"/>
                      <a:pt x="238706" y="2394080"/>
                      <a:pt x="229210" y="2442562"/>
                    </a:cubicBezTo>
                    <a:cubicBezTo>
                      <a:pt x="221075" y="2484101"/>
                      <a:pt x="209778" y="2524963"/>
                      <a:pt x="193300" y="2564149"/>
                    </a:cubicBezTo>
                    <a:cubicBezTo>
                      <a:pt x="174174" y="2609621"/>
                      <a:pt x="167497" y="2657942"/>
                      <a:pt x="162858" y="2706357"/>
                    </a:cubicBezTo>
                    <a:cubicBezTo>
                      <a:pt x="152914" y="2810170"/>
                      <a:pt x="144389" y="2914117"/>
                      <a:pt x="135369" y="3018006"/>
                    </a:cubicBezTo>
                    <a:cubicBezTo>
                      <a:pt x="129902" y="3080976"/>
                      <a:pt x="122729" y="3143755"/>
                      <a:pt x="115433" y="3206534"/>
                    </a:cubicBezTo>
                    <a:cubicBezTo>
                      <a:pt x="111566" y="3239795"/>
                      <a:pt x="108509" y="3273200"/>
                      <a:pt x="106566" y="3306623"/>
                    </a:cubicBezTo>
                    <a:cubicBezTo>
                      <a:pt x="103451" y="3360344"/>
                      <a:pt x="93697" y="3413265"/>
                      <a:pt x="88849" y="3466757"/>
                    </a:cubicBezTo>
                    <a:cubicBezTo>
                      <a:pt x="86335" y="3494456"/>
                      <a:pt x="83468" y="3522126"/>
                      <a:pt x="81353" y="3549853"/>
                    </a:cubicBezTo>
                    <a:cubicBezTo>
                      <a:pt x="78219" y="3590973"/>
                      <a:pt x="68761" y="3630978"/>
                      <a:pt x="60646" y="3671211"/>
                    </a:cubicBezTo>
                    <a:cubicBezTo>
                      <a:pt x="49863" y="3724647"/>
                      <a:pt x="45568" y="3778825"/>
                      <a:pt x="41948" y="3833041"/>
                    </a:cubicBezTo>
                    <a:cubicBezTo>
                      <a:pt x="39414" y="3870950"/>
                      <a:pt x="32471" y="3908269"/>
                      <a:pt x="28537" y="3945969"/>
                    </a:cubicBezTo>
                    <a:cubicBezTo>
                      <a:pt x="21384" y="4014597"/>
                      <a:pt x="19260" y="4083187"/>
                      <a:pt x="24155" y="4152243"/>
                    </a:cubicBezTo>
                    <a:cubicBezTo>
                      <a:pt x="27908" y="4205154"/>
                      <a:pt x="26251" y="4258409"/>
                      <a:pt x="22927" y="4311472"/>
                    </a:cubicBezTo>
                    <a:cubicBezTo>
                      <a:pt x="22298" y="4321474"/>
                      <a:pt x="19898" y="4331542"/>
                      <a:pt x="22755" y="4341590"/>
                    </a:cubicBezTo>
                    <a:lnTo>
                      <a:pt x="0" y="4341590"/>
                    </a:lnTo>
                    <a:cubicBezTo>
                      <a:pt x="924" y="4287860"/>
                      <a:pt x="1067" y="4234129"/>
                      <a:pt x="4829" y="4180465"/>
                    </a:cubicBezTo>
                    <a:cubicBezTo>
                      <a:pt x="6058" y="4162882"/>
                      <a:pt x="5010" y="4145042"/>
                      <a:pt x="3810" y="4127402"/>
                    </a:cubicBezTo>
                    <a:cubicBezTo>
                      <a:pt x="-1572" y="4048706"/>
                      <a:pt x="8172" y="3970896"/>
                      <a:pt x="17478" y="3893106"/>
                    </a:cubicBezTo>
                    <a:cubicBezTo>
                      <a:pt x="21917" y="3856015"/>
                      <a:pt x="23765" y="3818763"/>
                      <a:pt x="25775" y="3781558"/>
                    </a:cubicBezTo>
                    <a:cubicBezTo>
                      <a:pt x="28689" y="3727656"/>
                      <a:pt x="38224" y="3674916"/>
                      <a:pt x="49358" y="3622329"/>
                    </a:cubicBezTo>
                    <a:cubicBezTo>
                      <a:pt x="55912" y="3591354"/>
                      <a:pt x="60093" y="3560131"/>
                      <a:pt x="61713" y="3528441"/>
                    </a:cubicBezTo>
                    <a:cubicBezTo>
                      <a:pt x="63941" y="3484864"/>
                      <a:pt x="69075" y="3441544"/>
                      <a:pt x="75590" y="3398377"/>
                    </a:cubicBezTo>
                    <a:cubicBezTo>
                      <a:pt x="83610" y="3345209"/>
                      <a:pt x="86706" y="3291507"/>
                      <a:pt x="90983" y="3237967"/>
                    </a:cubicBezTo>
                    <a:cubicBezTo>
                      <a:pt x="93850" y="3202000"/>
                      <a:pt x="98841" y="3166358"/>
                      <a:pt x="103784" y="3130687"/>
                    </a:cubicBezTo>
                    <a:cubicBezTo>
                      <a:pt x="109338" y="3090548"/>
                      <a:pt x="110947" y="3050105"/>
                      <a:pt x="114338" y="3009795"/>
                    </a:cubicBezTo>
                    <a:cubicBezTo>
                      <a:pt x="121872" y="2920346"/>
                      <a:pt x="128978" y="2830859"/>
                      <a:pt x="136093" y="2741381"/>
                    </a:cubicBezTo>
                    <a:cubicBezTo>
                      <a:pt x="139303" y="2701023"/>
                      <a:pt x="144170" y="2660923"/>
                      <a:pt x="151705" y="2621118"/>
                    </a:cubicBezTo>
                    <a:cubicBezTo>
                      <a:pt x="155724" y="2599906"/>
                      <a:pt x="161372" y="2579256"/>
                      <a:pt x="169516" y="2559301"/>
                    </a:cubicBezTo>
                    <a:cubicBezTo>
                      <a:pt x="187976" y="2514057"/>
                      <a:pt x="200235" y="2467089"/>
                      <a:pt x="209626" y="2419226"/>
                    </a:cubicBezTo>
                    <a:cubicBezTo>
                      <a:pt x="215713" y="2388222"/>
                      <a:pt x="223351" y="2357485"/>
                      <a:pt x="234248" y="2327786"/>
                    </a:cubicBezTo>
                    <a:cubicBezTo>
                      <a:pt x="248250" y="2289610"/>
                      <a:pt x="257785" y="2250576"/>
                      <a:pt x="262442" y="2210133"/>
                    </a:cubicBezTo>
                    <a:cubicBezTo>
                      <a:pt x="265633" y="2182416"/>
                      <a:pt x="272520" y="2155126"/>
                      <a:pt x="285426" y="2130323"/>
                    </a:cubicBezTo>
                    <a:cubicBezTo>
                      <a:pt x="304047" y="2094528"/>
                      <a:pt x="309438" y="2056105"/>
                      <a:pt x="312010" y="2016804"/>
                    </a:cubicBezTo>
                    <a:cubicBezTo>
                      <a:pt x="313915" y="1987706"/>
                      <a:pt x="318192" y="1959035"/>
                      <a:pt x="326402" y="1930984"/>
                    </a:cubicBezTo>
                    <a:cubicBezTo>
                      <a:pt x="331280" y="1914315"/>
                      <a:pt x="338442" y="1899056"/>
                      <a:pt x="351444" y="1887093"/>
                    </a:cubicBezTo>
                    <a:cubicBezTo>
                      <a:pt x="361854" y="1877511"/>
                      <a:pt x="364826" y="1864423"/>
                      <a:pt x="367931" y="1851555"/>
                    </a:cubicBezTo>
                    <a:cubicBezTo>
                      <a:pt x="387172" y="1771631"/>
                      <a:pt x="399374" y="1690373"/>
                      <a:pt x="413033" y="1609401"/>
                    </a:cubicBezTo>
                    <a:cubicBezTo>
                      <a:pt x="415233" y="1596333"/>
                      <a:pt x="416576" y="1583103"/>
                      <a:pt x="417833" y="1569901"/>
                    </a:cubicBezTo>
                    <a:cubicBezTo>
                      <a:pt x="419776" y="1549422"/>
                      <a:pt x="429615" y="1534963"/>
                      <a:pt x="450008" y="1530439"/>
                    </a:cubicBezTo>
                    <a:cubicBezTo>
                      <a:pt x="460991" y="1528000"/>
                      <a:pt x="463715" y="1521981"/>
                      <a:pt x="464934" y="1512179"/>
                    </a:cubicBezTo>
                    <a:cubicBezTo>
                      <a:pt x="473078" y="1446381"/>
                      <a:pt x="470506" y="1381125"/>
                      <a:pt x="458286" y="1315936"/>
                    </a:cubicBezTo>
                    <a:cubicBezTo>
                      <a:pt x="447418" y="1257957"/>
                      <a:pt x="425748" y="1204703"/>
                      <a:pt x="394954" y="1154582"/>
                    </a:cubicBezTo>
                    <a:cubicBezTo>
                      <a:pt x="371799" y="1116911"/>
                      <a:pt x="350006" y="1078525"/>
                      <a:pt x="324431" y="1042244"/>
                    </a:cubicBezTo>
                    <a:cubicBezTo>
                      <a:pt x="302285" y="1010831"/>
                      <a:pt x="284493" y="976351"/>
                      <a:pt x="265014" y="943070"/>
                    </a:cubicBezTo>
                    <a:cubicBezTo>
                      <a:pt x="258537" y="932002"/>
                      <a:pt x="255889" y="919762"/>
                      <a:pt x="254870" y="906904"/>
                    </a:cubicBezTo>
                    <a:cubicBezTo>
                      <a:pt x="249526" y="839381"/>
                      <a:pt x="240392" y="772573"/>
                      <a:pt x="219894" y="707612"/>
                    </a:cubicBezTo>
                    <a:cubicBezTo>
                      <a:pt x="211169" y="679952"/>
                      <a:pt x="205321" y="651386"/>
                      <a:pt x="198129" y="623240"/>
                    </a:cubicBezTo>
                    <a:cubicBezTo>
                      <a:pt x="194510" y="609057"/>
                      <a:pt x="198625" y="594579"/>
                      <a:pt x="195119" y="580006"/>
                    </a:cubicBezTo>
                    <a:cubicBezTo>
                      <a:pt x="189814" y="557965"/>
                      <a:pt x="187490" y="535191"/>
                      <a:pt x="184166" y="512693"/>
                    </a:cubicBezTo>
                    <a:cubicBezTo>
                      <a:pt x="183432" y="507740"/>
                      <a:pt x="183289" y="502558"/>
                      <a:pt x="183813" y="497586"/>
                    </a:cubicBezTo>
                    <a:cubicBezTo>
                      <a:pt x="184613" y="490023"/>
                      <a:pt x="189424" y="486346"/>
                      <a:pt x="196967" y="487432"/>
                    </a:cubicBezTo>
                    <a:cubicBezTo>
                      <a:pt x="264157" y="497148"/>
                      <a:pt x="318040" y="525170"/>
                      <a:pt x="345433" y="592112"/>
                    </a:cubicBezTo>
                    <a:cubicBezTo>
                      <a:pt x="366979" y="644747"/>
                      <a:pt x="389163" y="697106"/>
                      <a:pt x="408632" y="750560"/>
                    </a:cubicBezTo>
                    <a:cubicBezTo>
                      <a:pt x="410146" y="754723"/>
                      <a:pt x="411537" y="758847"/>
                      <a:pt x="415062" y="762590"/>
                    </a:cubicBezTo>
                    <a:cubicBezTo>
                      <a:pt x="422395" y="757657"/>
                      <a:pt x="422881" y="749541"/>
                      <a:pt x="424948" y="742797"/>
                    </a:cubicBezTo>
                    <a:cubicBezTo>
                      <a:pt x="437540" y="701726"/>
                      <a:pt x="450637" y="660759"/>
                      <a:pt x="461486" y="619211"/>
                    </a:cubicBezTo>
                    <a:cubicBezTo>
                      <a:pt x="469973" y="586711"/>
                      <a:pt x="480222" y="554888"/>
                      <a:pt x="492347" y="523713"/>
                    </a:cubicBezTo>
                    <a:cubicBezTo>
                      <a:pt x="514855" y="465839"/>
                      <a:pt x="528066" y="405165"/>
                      <a:pt x="546992" y="346243"/>
                    </a:cubicBezTo>
                    <a:cubicBezTo>
                      <a:pt x="567862" y="281283"/>
                      <a:pt x="589235" y="216494"/>
                      <a:pt x="608933" y="151152"/>
                    </a:cubicBezTo>
                    <a:cubicBezTo>
                      <a:pt x="619001" y="117767"/>
                      <a:pt x="635127" y="86801"/>
                      <a:pt x="651386" y="56093"/>
                    </a:cubicBezTo>
                    <a:cubicBezTo>
                      <a:pt x="657072" y="45348"/>
                      <a:pt x="662645" y="32566"/>
                      <a:pt x="679713" y="36700"/>
                    </a:cubicBezTo>
                    <a:cubicBezTo>
                      <a:pt x="698307" y="41205"/>
                      <a:pt x="711317" y="53826"/>
                      <a:pt x="712013" y="71523"/>
                    </a:cubicBezTo>
                    <a:cubicBezTo>
                      <a:pt x="712584" y="86001"/>
                      <a:pt x="711537" y="100574"/>
                      <a:pt x="710746" y="115071"/>
                    </a:cubicBezTo>
                    <a:cubicBezTo>
                      <a:pt x="708222" y="161363"/>
                      <a:pt x="694896" y="205864"/>
                      <a:pt x="687829" y="251412"/>
                    </a:cubicBezTo>
                    <a:cubicBezTo>
                      <a:pt x="677265" y="319440"/>
                      <a:pt x="663978" y="387096"/>
                      <a:pt x="659244" y="455933"/>
                    </a:cubicBezTo>
                    <a:cubicBezTo>
                      <a:pt x="658558" y="465915"/>
                      <a:pt x="654091" y="475612"/>
                      <a:pt x="659454" y="486708"/>
                    </a:cubicBezTo>
                    <a:cubicBezTo>
                      <a:pt x="661083" y="479507"/>
                      <a:pt x="662969" y="472345"/>
                      <a:pt x="664292" y="465087"/>
                    </a:cubicBezTo>
                    <a:cubicBezTo>
                      <a:pt x="677818" y="391125"/>
                      <a:pt x="688209" y="316668"/>
                      <a:pt x="699497" y="242344"/>
                    </a:cubicBezTo>
                    <a:cubicBezTo>
                      <a:pt x="705660" y="201797"/>
                      <a:pt x="715661" y="161849"/>
                      <a:pt x="723414" y="121529"/>
                    </a:cubicBezTo>
                    <a:cubicBezTo>
                      <a:pt x="727586" y="99831"/>
                      <a:pt x="731510" y="78067"/>
                      <a:pt x="732701" y="55883"/>
                    </a:cubicBezTo>
                    <a:cubicBezTo>
                      <a:pt x="733139" y="47749"/>
                      <a:pt x="734815" y="39557"/>
                      <a:pt x="736940" y="31661"/>
                    </a:cubicBezTo>
                    <a:cubicBezTo>
                      <a:pt x="742378" y="11449"/>
                      <a:pt x="757076" y="629"/>
                      <a:pt x="778840" y="19"/>
                    </a:cubicBezTo>
                    <a:cubicBezTo>
                      <a:pt x="798871" y="-543"/>
                      <a:pt x="815826" y="11458"/>
                      <a:pt x="822208" y="30308"/>
                    </a:cubicBezTo>
                    <a:cubicBezTo>
                      <a:pt x="826732" y="43682"/>
                      <a:pt x="827627" y="57674"/>
                      <a:pt x="828532" y="71437"/>
                    </a:cubicBezTo>
                    <a:cubicBezTo>
                      <a:pt x="833056" y="140189"/>
                      <a:pt x="838114" y="209026"/>
                      <a:pt x="830056" y="277816"/>
                    </a:cubicBezTo>
                    <a:cubicBezTo>
                      <a:pt x="827123" y="302876"/>
                      <a:pt x="821483" y="327612"/>
                      <a:pt x="817731" y="352596"/>
                    </a:cubicBezTo>
                    <a:cubicBezTo>
                      <a:pt x="813216" y="382610"/>
                      <a:pt x="809768" y="412823"/>
                      <a:pt x="810778" y="443208"/>
                    </a:cubicBezTo>
                    <a:cubicBezTo>
                      <a:pt x="811578" y="467315"/>
                      <a:pt x="807653" y="491157"/>
                      <a:pt x="808044" y="515188"/>
                    </a:cubicBezTo>
                    <a:cubicBezTo>
                      <a:pt x="808129" y="520532"/>
                      <a:pt x="806977" y="526047"/>
                      <a:pt x="810892" y="533933"/>
                    </a:cubicBezTo>
                    <a:cubicBezTo>
                      <a:pt x="812740" y="518855"/>
                      <a:pt x="815512" y="506454"/>
                      <a:pt x="815559" y="494043"/>
                    </a:cubicBezTo>
                    <a:cubicBezTo>
                      <a:pt x="815712" y="450961"/>
                      <a:pt x="821131" y="408289"/>
                      <a:pt x="824274" y="365436"/>
                    </a:cubicBezTo>
                    <a:cubicBezTo>
                      <a:pt x="824874" y="357292"/>
                      <a:pt x="825941" y="348929"/>
                      <a:pt x="828465" y="341223"/>
                    </a:cubicBezTo>
                    <a:cubicBezTo>
                      <a:pt x="845163" y="290255"/>
                      <a:pt x="848944" y="237268"/>
                      <a:pt x="853412" y="184404"/>
                    </a:cubicBezTo>
                    <a:cubicBezTo>
                      <a:pt x="854812" y="167897"/>
                      <a:pt x="857745" y="151886"/>
                      <a:pt x="864194" y="136560"/>
                    </a:cubicBezTo>
                    <a:cubicBezTo>
                      <a:pt x="870766" y="120958"/>
                      <a:pt x="882653" y="113062"/>
                      <a:pt x="899179" y="111547"/>
                    </a:cubicBezTo>
                    <a:cubicBezTo>
                      <a:pt x="915171" y="110071"/>
                      <a:pt x="925544" y="118424"/>
                      <a:pt x="932945" y="131388"/>
                    </a:cubicBezTo>
                    <a:cubicBezTo>
                      <a:pt x="937851" y="139970"/>
                      <a:pt x="943080" y="147866"/>
                      <a:pt x="945147" y="158458"/>
                    </a:cubicBezTo>
                    <a:cubicBezTo>
                      <a:pt x="955348" y="210741"/>
                      <a:pt x="952119" y="262671"/>
                      <a:pt x="946404" y="315115"/>
                    </a:cubicBezTo>
                    <a:cubicBezTo>
                      <a:pt x="941060" y="364150"/>
                      <a:pt x="930707" y="412461"/>
                      <a:pt x="926535" y="461543"/>
                    </a:cubicBezTo>
                    <a:cubicBezTo>
                      <a:pt x="922620" y="507568"/>
                      <a:pt x="924715" y="553802"/>
                      <a:pt x="924982" y="599951"/>
                    </a:cubicBezTo>
                    <a:cubicBezTo>
                      <a:pt x="924982" y="600770"/>
                      <a:pt x="926430" y="601580"/>
                      <a:pt x="927211" y="602389"/>
                    </a:cubicBezTo>
                    <a:cubicBezTo>
                      <a:pt x="927783" y="602294"/>
                      <a:pt x="928754" y="602361"/>
                      <a:pt x="928878" y="602075"/>
                    </a:cubicBezTo>
                    <a:cubicBezTo>
                      <a:pt x="950042" y="551402"/>
                      <a:pt x="972417" y="501234"/>
                      <a:pt x="972550" y="444513"/>
                    </a:cubicBezTo>
                    <a:cubicBezTo>
                      <a:pt x="972645" y="405860"/>
                      <a:pt x="976255" y="367455"/>
                      <a:pt x="991562" y="331194"/>
                    </a:cubicBezTo>
                    <a:cubicBezTo>
                      <a:pt x="996401" y="319745"/>
                      <a:pt x="1002287" y="310124"/>
                      <a:pt x="1016574" y="308315"/>
                    </a:cubicBezTo>
                    <a:cubicBezTo>
                      <a:pt x="1041177" y="305200"/>
                      <a:pt x="1049760" y="310258"/>
                      <a:pt x="1056399" y="334346"/>
                    </a:cubicBezTo>
                    <a:cubicBezTo>
                      <a:pt x="1060457" y="349082"/>
                      <a:pt x="1061447" y="364255"/>
                      <a:pt x="1061523" y="379457"/>
                    </a:cubicBezTo>
                    <a:cubicBezTo>
                      <a:pt x="1061704" y="415490"/>
                      <a:pt x="1061409" y="451542"/>
                      <a:pt x="1064352" y="487489"/>
                    </a:cubicBezTo>
                    <a:cubicBezTo>
                      <a:pt x="1066771" y="517036"/>
                      <a:pt x="1061799" y="545506"/>
                      <a:pt x="1052179" y="573224"/>
                    </a:cubicBezTo>
                    <a:cubicBezTo>
                      <a:pt x="1033720" y="626335"/>
                      <a:pt x="1021775" y="681457"/>
                      <a:pt x="1001754" y="734139"/>
                    </a:cubicBezTo>
                    <a:cubicBezTo>
                      <a:pt x="993210" y="756609"/>
                      <a:pt x="993124" y="781298"/>
                      <a:pt x="990047" y="805043"/>
                    </a:cubicBezTo>
                    <a:cubicBezTo>
                      <a:pt x="978751" y="892273"/>
                      <a:pt x="963054" y="978551"/>
                      <a:pt x="937622" y="1062885"/>
                    </a:cubicBezTo>
                    <a:cubicBezTo>
                      <a:pt x="930126" y="1087755"/>
                      <a:pt x="926535" y="1113482"/>
                      <a:pt x="922258" y="1139019"/>
                    </a:cubicBezTo>
                    <a:cubicBezTo>
                      <a:pt x="915743" y="1177919"/>
                      <a:pt x="903294" y="1215009"/>
                      <a:pt x="888101" y="1251156"/>
                    </a:cubicBezTo>
                    <a:cubicBezTo>
                      <a:pt x="879367" y="1271930"/>
                      <a:pt x="874442" y="1292904"/>
                      <a:pt x="874909" y="1315536"/>
                    </a:cubicBezTo>
                    <a:cubicBezTo>
                      <a:pt x="875700" y="1354102"/>
                      <a:pt x="875795" y="1392698"/>
                      <a:pt x="875509" y="1431265"/>
                    </a:cubicBezTo>
                    <a:cubicBezTo>
                      <a:pt x="875424" y="1442371"/>
                      <a:pt x="877386" y="1450038"/>
                      <a:pt x="888787" y="1455153"/>
                    </a:cubicBezTo>
                    <a:cubicBezTo>
                      <a:pt x="907914" y="1463745"/>
                      <a:pt x="915276" y="1480928"/>
                      <a:pt x="917915" y="1500807"/>
                    </a:cubicBezTo>
                    <a:cubicBezTo>
                      <a:pt x="922744" y="1537183"/>
                      <a:pt x="925249" y="1573787"/>
                      <a:pt x="927220" y="1610354"/>
                    </a:cubicBezTo>
                    <a:cubicBezTo>
                      <a:pt x="929812" y="1658483"/>
                      <a:pt x="938641" y="1705699"/>
                      <a:pt x="945384" y="1753229"/>
                    </a:cubicBezTo>
                    <a:cubicBezTo>
                      <a:pt x="948585" y="1775746"/>
                      <a:pt x="951986" y="1798244"/>
                      <a:pt x="954929" y="1820789"/>
                    </a:cubicBezTo>
                    <a:cubicBezTo>
                      <a:pt x="956672" y="1834143"/>
                      <a:pt x="960701" y="1845269"/>
                      <a:pt x="970960" y="1855527"/>
                    </a:cubicBezTo>
                    <a:cubicBezTo>
                      <a:pt x="989219" y="1873806"/>
                      <a:pt x="997124" y="1898437"/>
                      <a:pt x="1004945" y="1922545"/>
                    </a:cubicBezTo>
                    <a:cubicBezTo>
                      <a:pt x="1016108" y="1956968"/>
                      <a:pt x="1019385" y="1993059"/>
                      <a:pt x="1026805" y="2028282"/>
                    </a:cubicBezTo>
                    <a:cubicBezTo>
                      <a:pt x="1051788" y="2147002"/>
                      <a:pt x="1072210" y="2266588"/>
                      <a:pt x="1093784" y="2385936"/>
                    </a:cubicBezTo>
                    <a:cubicBezTo>
                      <a:pt x="1105014" y="2448077"/>
                      <a:pt x="1112653" y="2510876"/>
                      <a:pt x="1121607" y="2573426"/>
                    </a:cubicBezTo>
                    <a:cubicBezTo>
                      <a:pt x="1123397" y="2585923"/>
                      <a:pt x="1124969" y="2598658"/>
                      <a:pt x="1124645" y="2611221"/>
                    </a:cubicBezTo>
                    <a:cubicBezTo>
                      <a:pt x="1122893" y="2678878"/>
                      <a:pt x="1136951" y="2744438"/>
                      <a:pt x="1150163" y="2810123"/>
                    </a:cubicBezTo>
                    <a:cubicBezTo>
                      <a:pt x="1172099" y="2919174"/>
                      <a:pt x="1190825" y="3028759"/>
                      <a:pt x="1206237" y="3138935"/>
                    </a:cubicBezTo>
                    <a:cubicBezTo>
                      <a:pt x="1215780" y="3207144"/>
                      <a:pt x="1226430" y="3275190"/>
                      <a:pt x="1236678" y="3343294"/>
                    </a:cubicBezTo>
                    <a:cubicBezTo>
                      <a:pt x="1249337" y="3427400"/>
                      <a:pt x="1251985" y="3511887"/>
                      <a:pt x="1248042" y="3596783"/>
                    </a:cubicBezTo>
                    <a:cubicBezTo>
                      <a:pt x="1245984" y="3640998"/>
                      <a:pt x="1244041" y="3685194"/>
                      <a:pt x="1241136" y="3729361"/>
                    </a:cubicBezTo>
                    <a:cubicBezTo>
                      <a:pt x="1237545" y="3783797"/>
                      <a:pt x="1242727" y="3838061"/>
                      <a:pt x="1245146" y="3892372"/>
                    </a:cubicBezTo>
                    <a:cubicBezTo>
                      <a:pt x="1247013" y="3934063"/>
                      <a:pt x="1250108" y="3975725"/>
                      <a:pt x="1250699" y="4017435"/>
                    </a:cubicBezTo>
                    <a:cubicBezTo>
                      <a:pt x="1251861" y="4099674"/>
                      <a:pt x="1256881" y="4181732"/>
                      <a:pt x="1260700" y="4263847"/>
                    </a:cubicBezTo>
                    <a:cubicBezTo>
                      <a:pt x="1261901" y="4289736"/>
                      <a:pt x="1262358" y="4315654"/>
                      <a:pt x="1263158" y="4341552"/>
                    </a:cubicBezTo>
                    <a:lnTo>
                      <a:pt x="1229020" y="4341552"/>
                    </a:lnTo>
                    <a:close/>
                    <a:moveTo>
                      <a:pt x="245907" y="541048"/>
                    </a:moveTo>
                    <a:cubicBezTo>
                      <a:pt x="252527" y="558251"/>
                      <a:pt x="249889" y="574186"/>
                      <a:pt x="241116" y="589293"/>
                    </a:cubicBezTo>
                    <a:cubicBezTo>
                      <a:pt x="235696" y="598627"/>
                      <a:pt x="229048" y="607114"/>
                      <a:pt x="221599" y="614867"/>
                    </a:cubicBezTo>
                    <a:cubicBezTo>
                      <a:pt x="216760" y="619906"/>
                      <a:pt x="215027" y="625097"/>
                      <a:pt x="216979" y="632012"/>
                    </a:cubicBezTo>
                    <a:cubicBezTo>
                      <a:pt x="225904" y="663607"/>
                      <a:pt x="229314" y="696535"/>
                      <a:pt x="240735" y="727586"/>
                    </a:cubicBezTo>
                    <a:cubicBezTo>
                      <a:pt x="245068" y="739368"/>
                      <a:pt x="247726" y="751875"/>
                      <a:pt x="250117" y="764248"/>
                    </a:cubicBezTo>
                    <a:cubicBezTo>
                      <a:pt x="258880" y="809558"/>
                      <a:pt x="266157" y="855097"/>
                      <a:pt x="269205" y="901208"/>
                    </a:cubicBezTo>
                    <a:cubicBezTo>
                      <a:pt x="270091" y="914667"/>
                      <a:pt x="273082" y="927535"/>
                      <a:pt x="280026" y="939136"/>
                    </a:cubicBezTo>
                    <a:cubicBezTo>
                      <a:pt x="299809" y="972198"/>
                      <a:pt x="318173" y="1006259"/>
                      <a:pt x="340176" y="1037787"/>
                    </a:cubicBezTo>
                    <a:cubicBezTo>
                      <a:pt x="362636" y="1069962"/>
                      <a:pt x="382848" y="1103481"/>
                      <a:pt x="404536" y="1136066"/>
                    </a:cubicBezTo>
                    <a:cubicBezTo>
                      <a:pt x="459286" y="1218305"/>
                      <a:pt x="479993" y="1310221"/>
                      <a:pt x="485565" y="1406890"/>
                    </a:cubicBezTo>
                    <a:cubicBezTo>
                      <a:pt x="488556" y="1458820"/>
                      <a:pt x="483241" y="1510474"/>
                      <a:pt x="480069" y="1562186"/>
                    </a:cubicBezTo>
                    <a:cubicBezTo>
                      <a:pt x="479250" y="1575511"/>
                      <a:pt x="479288" y="1575921"/>
                      <a:pt x="492071" y="1578016"/>
                    </a:cubicBezTo>
                    <a:cubicBezTo>
                      <a:pt x="503282" y="1579855"/>
                      <a:pt x="514617" y="1580959"/>
                      <a:pt x="525894" y="1582369"/>
                    </a:cubicBezTo>
                    <a:cubicBezTo>
                      <a:pt x="553603" y="1585827"/>
                      <a:pt x="581044" y="1586274"/>
                      <a:pt x="608819" y="1581007"/>
                    </a:cubicBezTo>
                    <a:cubicBezTo>
                      <a:pt x="688552" y="1565881"/>
                      <a:pt x="765801" y="1542812"/>
                      <a:pt x="840696" y="1511617"/>
                    </a:cubicBezTo>
                    <a:cubicBezTo>
                      <a:pt x="860545" y="1503350"/>
                      <a:pt x="860641" y="1503788"/>
                      <a:pt x="859889" y="1483204"/>
                    </a:cubicBezTo>
                    <a:cubicBezTo>
                      <a:pt x="859679" y="1477528"/>
                      <a:pt x="859946" y="1471822"/>
                      <a:pt x="860317" y="1466145"/>
                    </a:cubicBezTo>
                    <a:cubicBezTo>
                      <a:pt x="861641" y="1445923"/>
                      <a:pt x="862012" y="1425645"/>
                      <a:pt x="860345" y="1405490"/>
                    </a:cubicBezTo>
                    <a:cubicBezTo>
                      <a:pt x="857669" y="1373257"/>
                      <a:pt x="858822" y="1341072"/>
                      <a:pt x="859622" y="1308849"/>
                    </a:cubicBezTo>
                    <a:cubicBezTo>
                      <a:pt x="860193" y="1285770"/>
                      <a:pt x="866394" y="1264206"/>
                      <a:pt x="875119" y="1242860"/>
                    </a:cubicBezTo>
                    <a:cubicBezTo>
                      <a:pt x="887797" y="1211885"/>
                      <a:pt x="898465" y="1180166"/>
                      <a:pt x="904713" y="1147067"/>
                    </a:cubicBezTo>
                    <a:cubicBezTo>
                      <a:pt x="910676" y="1115435"/>
                      <a:pt x="914914" y="1083383"/>
                      <a:pt x="925392" y="1052751"/>
                    </a:cubicBezTo>
                    <a:cubicBezTo>
                      <a:pt x="941613" y="1005354"/>
                      <a:pt x="949738" y="955986"/>
                      <a:pt x="960120" y="907228"/>
                    </a:cubicBezTo>
                    <a:cubicBezTo>
                      <a:pt x="971312" y="854688"/>
                      <a:pt x="976722" y="801176"/>
                      <a:pt x="983514" y="747912"/>
                    </a:cubicBezTo>
                    <a:cubicBezTo>
                      <a:pt x="984227" y="742321"/>
                      <a:pt x="985076" y="736473"/>
                      <a:pt x="987323" y="731387"/>
                    </a:cubicBezTo>
                    <a:cubicBezTo>
                      <a:pt x="1010421" y="679218"/>
                      <a:pt x="1024052" y="623849"/>
                      <a:pt x="1042102" y="569985"/>
                    </a:cubicBezTo>
                    <a:cubicBezTo>
                      <a:pt x="1049541" y="547773"/>
                      <a:pt x="1055846" y="525332"/>
                      <a:pt x="1054589" y="501415"/>
                    </a:cubicBezTo>
                    <a:cubicBezTo>
                      <a:pt x="1053237" y="475545"/>
                      <a:pt x="1052417" y="449656"/>
                      <a:pt x="1051493" y="423767"/>
                    </a:cubicBezTo>
                    <a:cubicBezTo>
                      <a:pt x="1051036" y="411127"/>
                      <a:pt x="1050912" y="398478"/>
                      <a:pt x="1050550" y="385839"/>
                    </a:cubicBezTo>
                    <a:cubicBezTo>
                      <a:pt x="1050331" y="378428"/>
                      <a:pt x="1048331" y="373104"/>
                      <a:pt x="1039149" y="376666"/>
                    </a:cubicBezTo>
                    <a:cubicBezTo>
                      <a:pt x="1023985" y="382562"/>
                      <a:pt x="1013774" y="375694"/>
                      <a:pt x="1005269" y="363750"/>
                    </a:cubicBezTo>
                    <a:cubicBezTo>
                      <a:pt x="1003392" y="361112"/>
                      <a:pt x="1002954" y="356025"/>
                      <a:pt x="997801" y="357083"/>
                    </a:cubicBezTo>
                    <a:cubicBezTo>
                      <a:pt x="994038" y="359645"/>
                      <a:pt x="993819" y="363579"/>
                      <a:pt x="992924" y="367227"/>
                    </a:cubicBezTo>
                    <a:cubicBezTo>
                      <a:pt x="986495" y="393230"/>
                      <a:pt x="985133" y="419757"/>
                      <a:pt x="986066" y="446332"/>
                    </a:cubicBezTo>
                    <a:cubicBezTo>
                      <a:pt x="986942" y="471335"/>
                      <a:pt x="982665" y="495167"/>
                      <a:pt x="975312" y="518989"/>
                    </a:cubicBezTo>
                    <a:cubicBezTo>
                      <a:pt x="964121" y="555269"/>
                      <a:pt x="949185" y="590131"/>
                      <a:pt x="936708" y="625907"/>
                    </a:cubicBezTo>
                    <a:cubicBezTo>
                      <a:pt x="934660" y="631774"/>
                      <a:pt x="934403" y="639480"/>
                      <a:pt x="926268" y="639718"/>
                    </a:cubicBezTo>
                    <a:cubicBezTo>
                      <a:pt x="919162" y="639928"/>
                      <a:pt x="915714" y="633517"/>
                      <a:pt x="912257" y="628269"/>
                    </a:cubicBezTo>
                    <a:cubicBezTo>
                      <a:pt x="909028" y="623363"/>
                      <a:pt x="908628" y="617839"/>
                      <a:pt x="908780" y="611934"/>
                    </a:cubicBezTo>
                    <a:cubicBezTo>
                      <a:pt x="909123" y="598046"/>
                      <a:pt x="908780" y="584130"/>
                      <a:pt x="908552" y="570233"/>
                    </a:cubicBezTo>
                    <a:cubicBezTo>
                      <a:pt x="907714" y="520246"/>
                      <a:pt x="909152" y="470449"/>
                      <a:pt x="917591" y="420967"/>
                    </a:cubicBezTo>
                    <a:cubicBezTo>
                      <a:pt x="927049" y="365522"/>
                      <a:pt x="933955" y="309705"/>
                      <a:pt x="938498" y="253651"/>
                    </a:cubicBezTo>
                    <a:cubicBezTo>
                      <a:pt x="939898" y="236420"/>
                      <a:pt x="939927" y="218951"/>
                      <a:pt x="934374" y="200958"/>
                    </a:cubicBezTo>
                    <a:cubicBezTo>
                      <a:pt x="921753" y="207264"/>
                      <a:pt x="910962" y="213760"/>
                      <a:pt x="898341" y="215979"/>
                    </a:cubicBezTo>
                    <a:cubicBezTo>
                      <a:pt x="883863" y="218522"/>
                      <a:pt x="875890" y="207921"/>
                      <a:pt x="867394" y="199539"/>
                    </a:cubicBezTo>
                    <a:cubicBezTo>
                      <a:pt x="863756" y="203578"/>
                      <a:pt x="863965" y="206797"/>
                      <a:pt x="863784" y="209883"/>
                    </a:cubicBezTo>
                    <a:cubicBezTo>
                      <a:pt x="861631" y="246564"/>
                      <a:pt x="855897" y="282864"/>
                      <a:pt x="847696" y="318497"/>
                    </a:cubicBezTo>
                    <a:cubicBezTo>
                      <a:pt x="841305" y="346262"/>
                      <a:pt x="835542" y="373751"/>
                      <a:pt x="832933" y="402241"/>
                    </a:cubicBezTo>
                    <a:cubicBezTo>
                      <a:pt x="828665" y="448818"/>
                      <a:pt x="829770" y="495776"/>
                      <a:pt x="822388" y="542077"/>
                    </a:cubicBezTo>
                    <a:cubicBezTo>
                      <a:pt x="821493" y="547687"/>
                      <a:pt x="824570" y="555974"/>
                      <a:pt x="815112" y="557070"/>
                    </a:cubicBezTo>
                    <a:cubicBezTo>
                      <a:pt x="807577" y="557936"/>
                      <a:pt x="797595" y="549088"/>
                      <a:pt x="796814" y="541401"/>
                    </a:cubicBezTo>
                    <a:cubicBezTo>
                      <a:pt x="796366" y="537019"/>
                      <a:pt x="796519" y="532552"/>
                      <a:pt x="796747" y="528133"/>
                    </a:cubicBezTo>
                    <a:cubicBezTo>
                      <a:pt x="798490" y="494024"/>
                      <a:pt x="798528" y="459886"/>
                      <a:pt x="798976" y="425739"/>
                    </a:cubicBezTo>
                    <a:cubicBezTo>
                      <a:pt x="799414" y="392887"/>
                      <a:pt x="800062" y="359873"/>
                      <a:pt x="806624" y="327565"/>
                    </a:cubicBezTo>
                    <a:cubicBezTo>
                      <a:pt x="820198" y="260728"/>
                      <a:pt x="819903" y="193138"/>
                      <a:pt x="819207" y="125473"/>
                    </a:cubicBezTo>
                    <a:cubicBezTo>
                      <a:pt x="819150" y="119577"/>
                      <a:pt x="819864" y="113119"/>
                      <a:pt x="813883" y="107699"/>
                    </a:cubicBezTo>
                    <a:cubicBezTo>
                      <a:pt x="810958" y="111328"/>
                      <a:pt x="808901" y="114481"/>
                      <a:pt x="806282" y="117043"/>
                    </a:cubicBezTo>
                    <a:cubicBezTo>
                      <a:pt x="785622" y="137255"/>
                      <a:pt x="760876" y="133045"/>
                      <a:pt x="748112" y="107280"/>
                    </a:cubicBezTo>
                    <a:cubicBezTo>
                      <a:pt x="746369" y="103756"/>
                      <a:pt x="746417" y="98555"/>
                      <a:pt x="739855" y="98460"/>
                    </a:cubicBezTo>
                    <a:cubicBezTo>
                      <a:pt x="733844" y="125577"/>
                      <a:pt x="727967" y="152571"/>
                      <a:pt x="723928" y="180365"/>
                    </a:cubicBezTo>
                    <a:cubicBezTo>
                      <a:pt x="739902" y="184794"/>
                      <a:pt x="756180" y="180632"/>
                      <a:pt x="770696" y="187938"/>
                    </a:cubicBezTo>
                    <a:cubicBezTo>
                      <a:pt x="767572" y="193100"/>
                      <a:pt x="763572" y="191109"/>
                      <a:pt x="760105" y="190871"/>
                    </a:cubicBezTo>
                    <a:cubicBezTo>
                      <a:pt x="751913" y="190309"/>
                      <a:pt x="743750" y="189433"/>
                      <a:pt x="735568" y="188833"/>
                    </a:cubicBezTo>
                    <a:cubicBezTo>
                      <a:pt x="725976" y="188128"/>
                      <a:pt x="720766" y="191805"/>
                      <a:pt x="718613" y="202092"/>
                    </a:cubicBezTo>
                    <a:cubicBezTo>
                      <a:pt x="711508" y="236144"/>
                      <a:pt x="707612" y="270700"/>
                      <a:pt x="701497" y="304895"/>
                    </a:cubicBezTo>
                    <a:cubicBezTo>
                      <a:pt x="699668" y="315115"/>
                      <a:pt x="703888" y="320021"/>
                      <a:pt x="713299" y="322621"/>
                    </a:cubicBezTo>
                    <a:cubicBezTo>
                      <a:pt x="727519" y="326545"/>
                      <a:pt x="741902" y="326841"/>
                      <a:pt x="756513" y="326574"/>
                    </a:cubicBezTo>
                    <a:cubicBezTo>
                      <a:pt x="764657" y="326431"/>
                      <a:pt x="773706" y="324431"/>
                      <a:pt x="780536" y="332079"/>
                    </a:cubicBezTo>
                    <a:cubicBezTo>
                      <a:pt x="757409" y="332184"/>
                      <a:pt x="734320" y="336194"/>
                      <a:pt x="711537" y="328974"/>
                    </a:cubicBezTo>
                    <a:cubicBezTo>
                      <a:pt x="699726" y="325231"/>
                      <a:pt x="699411" y="325736"/>
                      <a:pt x="697421" y="338128"/>
                    </a:cubicBezTo>
                    <a:cubicBezTo>
                      <a:pt x="693420" y="363074"/>
                      <a:pt x="689734" y="388077"/>
                      <a:pt x="685686" y="413013"/>
                    </a:cubicBezTo>
                    <a:cubicBezTo>
                      <a:pt x="679818" y="449180"/>
                      <a:pt x="673827" y="485327"/>
                      <a:pt x="667740" y="521456"/>
                    </a:cubicBezTo>
                    <a:cubicBezTo>
                      <a:pt x="665788" y="533038"/>
                      <a:pt x="661016" y="536619"/>
                      <a:pt x="651701" y="534257"/>
                    </a:cubicBezTo>
                    <a:cubicBezTo>
                      <a:pt x="644166" y="532343"/>
                      <a:pt x="641813" y="526913"/>
                      <a:pt x="642366" y="519912"/>
                    </a:cubicBezTo>
                    <a:cubicBezTo>
                      <a:pt x="643366" y="507330"/>
                      <a:pt x="645081" y="494785"/>
                      <a:pt x="645728" y="482184"/>
                    </a:cubicBezTo>
                    <a:cubicBezTo>
                      <a:pt x="648090" y="436740"/>
                      <a:pt x="651519" y="391411"/>
                      <a:pt x="659644" y="346577"/>
                    </a:cubicBezTo>
                    <a:cubicBezTo>
                      <a:pt x="661216" y="337899"/>
                      <a:pt x="660730" y="332013"/>
                      <a:pt x="650109" y="330603"/>
                    </a:cubicBezTo>
                    <a:cubicBezTo>
                      <a:pt x="643538" y="329736"/>
                      <a:pt x="636736" y="328031"/>
                      <a:pt x="631212" y="322326"/>
                    </a:cubicBezTo>
                    <a:cubicBezTo>
                      <a:pt x="637946" y="318183"/>
                      <a:pt x="643242" y="322393"/>
                      <a:pt x="647747" y="324117"/>
                    </a:cubicBezTo>
                    <a:cubicBezTo>
                      <a:pt x="659358" y="328555"/>
                      <a:pt x="662835" y="329393"/>
                      <a:pt x="665435" y="312458"/>
                    </a:cubicBezTo>
                    <a:cubicBezTo>
                      <a:pt x="673656" y="258766"/>
                      <a:pt x="682866" y="205235"/>
                      <a:pt x="691505" y="151600"/>
                    </a:cubicBezTo>
                    <a:cubicBezTo>
                      <a:pt x="692306" y="146637"/>
                      <a:pt x="695411" y="141341"/>
                      <a:pt x="691705" y="135007"/>
                    </a:cubicBezTo>
                    <a:cubicBezTo>
                      <a:pt x="683514" y="140779"/>
                      <a:pt x="678123" y="148047"/>
                      <a:pt x="669817" y="151590"/>
                    </a:cubicBezTo>
                    <a:cubicBezTo>
                      <a:pt x="654453" y="158124"/>
                      <a:pt x="643709" y="153610"/>
                      <a:pt x="638842" y="138065"/>
                    </a:cubicBezTo>
                    <a:cubicBezTo>
                      <a:pt x="637670" y="134331"/>
                      <a:pt x="639775" y="129368"/>
                      <a:pt x="633174" y="125654"/>
                    </a:cubicBezTo>
                    <a:cubicBezTo>
                      <a:pt x="610562" y="186490"/>
                      <a:pt x="597980" y="249545"/>
                      <a:pt x="575929" y="310677"/>
                    </a:cubicBezTo>
                    <a:cubicBezTo>
                      <a:pt x="587655" y="313353"/>
                      <a:pt x="597084" y="315516"/>
                      <a:pt x="607505" y="317897"/>
                    </a:cubicBezTo>
                    <a:cubicBezTo>
                      <a:pt x="605276" y="319935"/>
                      <a:pt x="604495" y="321259"/>
                      <a:pt x="603656" y="321297"/>
                    </a:cubicBezTo>
                    <a:cubicBezTo>
                      <a:pt x="600513" y="321440"/>
                      <a:pt x="597341" y="321354"/>
                      <a:pt x="594208" y="321021"/>
                    </a:cubicBezTo>
                    <a:cubicBezTo>
                      <a:pt x="579796" y="319490"/>
                      <a:pt x="570385" y="325739"/>
                      <a:pt x="565976" y="339766"/>
                    </a:cubicBezTo>
                    <a:cubicBezTo>
                      <a:pt x="565223" y="342176"/>
                      <a:pt x="564632" y="344643"/>
                      <a:pt x="563928" y="347062"/>
                    </a:cubicBezTo>
                    <a:cubicBezTo>
                      <a:pt x="543839" y="416204"/>
                      <a:pt x="524913" y="485689"/>
                      <a:pt x="499901" y="553336"/>
                    </a:cubicBezTo>
                    <a:cubicBezTo>
                      <a:pt x="491366" y="576396"/>
                      <a:pt x="484499" y="600161"/>
                      <a:pt x="478259" y="623973"/>
                    </a:cubicBezTo>
                    <a:cubicBezTo>
                      <a:pt x="468325" y="661873"/>
                      <a:pt x="457847" y="699611"/>
                      <a:pt x="446113" y="736978"/>
                    </a:cubicBezTo>
                    <a:cubicBezTo>
                      <a:pt x="440817" y="753837"/>
                      <a:pt x="434235" y="770287"/>
                      <a:pt x="428196" y="786908"/>
                    </a:cubicBezTo>
                    <a:cubicBezTo>
                      <a:pt x="426596" y="791308"/>
                      <a:pt x="423834" y="795118"/>
                      <a:pt x="418995" y="795423"/>
                    </a:cubicBezTo>
                    <a:cubicBezTo>
                      <a:pt x="413899" y="795747"/>
                      <a:pt x="411490" y="791727"/>
                      <a:pt x="409622" y="787441"/>
                    </a:cubicBezTo>
                    <a:cubicBezTo>
                      <a:pt x="406594" y="780488"/>
                      <a:pt x="402879" y="773811"/>
                      <a:pt x="400250" y="766715"/>
                    </a:cubicBezTo>
                    <a:cubicBezTo>
                      <a:pt x="379561" y="711013"/>
                      <a:pt x="355530" y="656691"/>
                      <a:pt x="332889" y="601789"/>
                    </a:cubicBezTo>
                    <a:cubicBezTo>
                      <a:pt x="323269" y="578453"/>
                      <a:pt x="308877" y="558689"/>
                      <a:pt x="290417" y="542020"/>
                    </a:cubicBezTo>
                    <a:cubicBezTo>
                      <a:pt x="274273" y="527447"/>
                      <a:pt x="254593" y="519255"/>
                      <a:pt x="232724" y="512845"/>
                    </a:cubicBezTo>
                    <a:cubicBezTo>
                      <a:pt x="230295" y="530409"/>
                      <a:pt x="234477" y="545982"/>
                      <a:pt x="231734" y="561746"/>
                    </a:cubicBezTo>
                    <a:cubicBezTo>
                      <a:pt x="228990" y="577482"/>
                      <a:pt x="214970" y="587950"/>
                      <a:pt x="212874" y="606723"/>
                    </a:cubicBezTo>
                    <a:cubicBezTo>
                      <a:pt x="237382" y="589416"/>
                      <a:pt x="242106" y="565804"/>
                      <a:pt x="245926" y="541039"/>
                    </a:cubicBezTo>
                    <a:close/>
                    <a:moveTo>
                      <a:pt x="582530" y="1755105"/>
                    </a:moveTo>
                    <a:cubicBezTo>
                      <a:pt x="585883" y="1798091"/>
                      <a:pt x="584054" y="1841059"/>
                      <a:pt x="583616" y="1884035"/>
                    </a:cubicBezTo>
                    <a:cubicBezTo>
                      <a:pt x="583473" y="1898609"/>
                      <a:pt x="583616" y="1899104"/>
                      <a:pt x="598236" y="1898409"/>
                    </a:cubicBezTo>
                    <a:cubicBezTo>
                      <a:pt x="616524" y="1897532"/>
                      <a:pt x="634784" y="1895942"/>
                      <a:pt x="653015" y="1894275"/>
                    </a:cubicBezTo>
                    <a:cubicBezTo>
                      <a:pt x="668112" y="1892894"/>
                      <a:pt x="669026" y="1891903"/>
                      <a:pt x="665016" y="1876596"/>
                    </a:cubicBezTo>
                    <a:cubicBezTo>
                      <a:pt x="651176" y="1823780"/>
                      <a:pt x="646024" y="1769754"/>
                      <a:pt x="641327" y="1715595"/>
                    </a:cubicBezTo>
                    <a:cubicBezTo>
                      <a:pt x="638375" y="1681620"/>
                      <a:pt x="633288" y="1647806"/>
                      <a:pt x="633698" y="1613592"/>
                    </a:cubicBezTo>
                    <a:cubicBezTo>
                      <a:pt x="633803" y="1604915"/>
                      <a:pt x="630012" y="1602448"/>
                      <a:pt x="621983" y="1604153"/>
                    </a:cubicBezTo>
                    <a:cubicBezTo>
                      <a:pt x="614581" y="1605734"/>
                      <a:pt x="607076" y="1606886"/>
                      <a:pt x="599608" y="1608106"/>
                    </a:cubicBezTo>
                    <a:cubicBezTo>
                      <a:pt x="582758" y="1610868"/>
                      <a:pt x="582597" y="1610839"/>
                      <a:pt x="582568" y="1628060"/>
                    </a:cubicBezTo>
                    <a:cubicBezTo>
                      <a:pt x="582473" y="1670409"/>
                      <a:pt x="582539" y="1712757"/>
                      <a:pt x="582539" y="1755105"/>
                    </a:cubicBezTo>
                    <a:close/>
                    <a:moveTo>
                      <a:pt x="571557" y="1753695"/>
                    </a:moveTo>
                    <a:cubicBezTo>
                      <a:pt x="569214" y="1717719"/>
                      <a:pt x="569776" y="1681705"/>
                      <a:pt x="570004" y="1645691"/>
                    </a:cubicBezTo>
                    <a:cubicBezTo>
                      <a:pt x="570233" y="1609182"/>
                      <a:pt x="570395" y="1609458"/>
                      <a:pt x="533933" y="1608553"/>
                    </a:cubicBezTo>
                    <a:cubicBezTo>
                      <a:pt x="524389" y="1608315"/>
                      <a:pt x="520255" y="1611020"/>
                      <a:pt x="519713" y="1620964"/>
                    </a:cubicBezTo>
                    <a:cubicBezTo>
                      <a:pt x="516150" y="1685915"/>
                      <a:pt x="512121" y="1750838"/>
                      <a:pt x="508397" y="1815779"/>
                    </a:cubicBezTo>
                    <a:cubicBezTo>
                      <a:pt x="507130" y="1837839"/>
                      <a:pt x="507568" y="1859956"/>
                      <a:pt x="504901" y="1881988"/>
                    </a:cubicBezTo>
                    <a:cubicBezTo>
                      <a:pt x="503339" y="1894875"/>
                      <a:pt x="505101" y="1896751"/>
                      <a:pt x="517341" y="1897932"/>
                    </a:cubicBezTo>
                    <a:cubicBezTo>
                      <a:pt x="531781" y="1899314"/>
                      <a:pt x="546307" y="1899809"/>
                      <a:pt x="560803" y="1900552"/>
                    </a:cubicBezTo>
                    <a:cubicBezTo>
                      <a:pt x="569300" y="1900990"/>
                      <a:pt x="573396" y="1897389"/>
                      <a:pt x="573262" y="1888255"/>
                    </a:cubicBezTo>
                    <a:cubicBezTo>
                      <a:pt x="572614" y="1843402"/>
                      <a:pt x="574043" y="1798529"/>
                      <a:pt x="571567" y="1753705"/>
                    </a:cubicBezTo>
                    <a:close/>
                    <a:moveTo>
                      <a:pt x="747912" y="1587217"/>
                    </a:moveTo>
                    <a:cubicBezTo>
                      <a:pt x="750046" y="1618755"/>
                      <a:pt x="752580" y="1650254"/>
                      <a:pt x="758095" y="1681429"/>
                    </a:cubicBezTo>
                    <a:cubicBezTo>
                      <a:pt x="767772" y="1736131"/>
                      <a:pt x="774840" y="1791443"/>
                      <a:pt x="797195" y="1843116"/>
                    </a:cubicBezTo>
                    <a:cubicBezTo>
                      <a:pt x="809587" y="1871767"/>
                      <a:pt x="801824" y="1868786"/>
                      <a:pt x="835133" y="1862214"/>
                    </a:cubicBezTo>
                    <a:cubicBezTo>
                      <a:pt x="851849" y="1858908"/>
                      <a:pt x="851802" y="1858232"/>
                      <a:pt x="846439" y="1842573"/>
                    </a:cubicBezTo>
                    <a:cubicBezTo>
                      <a:pt x="837238" y="1815694"/>
                      <a:pt x="826056" y="1789471"/>
                      <a:pt x="819740" y="1761630"/>
                    </a:cubicBezTo>
                    <a:cubicBezTo>
                      <a:pt x="806320" y="1702479"/>
                      <a:pt x="792832" y="1643424"/>
                      <a:pt x="788251" y="1582617"/>
                    </a:cubicBezTo>
                    <a:cubicBezTo>
                      <a:pt x="786212" y="1555585"/>
                      <a:pt x="789575" y="1555337"/>
                      <a:pt x="761047" y="1566472"/>
                    </a:cubicBezTo>
                    <a:cubicBezTo>
                      <a:pt x="746960" y="1571968"/>
                      <a:pt x="747036" y="1572158"/>
                      <a:pt x="747912" y="1587217"/>
                    </a:cubicBezTo>
                    <a:close/>
                    <a:moveTo>
                      <a:pt x="699621" y="1630518"/>
                    </a:moveTo>
                    <a:cubicBezTo>
                      <a:pt x="700373" y="1661550"/>
                      <a:pt x="705117" y="1692183"/>
                      <a:pt x="709270" y="1722853"/>
                    </a:cubicBezTo>
                    <a:cubicBezTo>
                      <a:pt x="714946" y="1764773"/>
                      <a:pt x="719985" y="1806845"/>
                      <a:pt x="734615" y="1846964"/>
                    </a:cubicBezTo>
                    <a:cubicBezTo>
                      <a:pt x="748646" y="1885426"/>
                      <a:pt x="738054" y="1880930"/>
                      <a:pt x="781202" y="1872472"/>
                    </a:cubicBezTo>
                    <a:cubicBezTo>
                      <a:pt x="796528" y="1869472"/>
                      <a:pt x="796709" y="1868900"/>
                      <a:pt x="790651" y="1854317"/>
                    </a:cubicBezTo>
                    <a:cubicBezTo>
                      <a:pt x="775840" y="1818637"/>
                      <a:pt x="763857" y="1782185"/>
                      <a:pt x="756933" y="1744037"/>
                    </a:cubicBezTo>
                    <a:cubicBezTo>
                      <a:pt x="748246" y="1696193"/>
                      <a:pt x="737025" y="1648739"/>
                      <a:pt x="736292" y="1599800"/>
                    </a:cubicBezTo>
                    <a:cubicBezTo>
                      <a:pt x="735911" y="1574673"/>
                      <a:pt x="736616" y="1575883"/>
                      <a:pt x="711708" y="1582303"/>
                    </a:cubicBezTo>
                    <a:cubicBezTo>
                      <a:pt x="702907" y="1584569"/>
                      <a:pt x="699144" y="1589237"/>
                      <a:pt x="699516" y="1598304"/>
                    </a:cubicBezTo>
                    <a:cubicBezTo>
                      <a:pt x="699954" y="1609030"/>
                      <a:pt x="699621" y="1619783"/>
                      <a:pt x="699621" y="1630527"/>
                    </a:cubicBezTo>
                    <a:close/>
                    <a:moveTo>
                      <a:pt x="685524" y="1590846"/>
                    </a:moveTo>
                    <a:cubicBezTo>
                      <a:pt x="673980" y="1590894"/>
                      <a:pt x="664112" y="1595780"/>
                      <a:pt x="653615" y="1597552"/>
                    </a:cubicBezTo>
                    <a:cubicBezTo>
                      <a:pt x="646567" y="1598743"/>
                      <a:pt x="644442" y="1603391"/>
                      <a:pt x="644947" y="1609906"/>
                    </a:cubicBezTo>
                    <a:cubicBezTo>
                      <a:pt x="645338" y="1614945"/>
                      <a:pt x="645624" y="1620002"/>
                      <a:pt x="646052" y="1625041"/>
                    </a:cubicBezTo>
                    <a:cubicBezTo>
                      <a:pt x="650539" y="1677314"/>
                      <a:pt x="655006" y="1729597"/>
                      <a:pt x="659568" y="1781870"/>
                    </a:cubicBezTo>
                    <a:cubicBezTo>
                      <a:pt x="662435" y="1814693"/>
                      <a:pt x="669636" y="1846774"/>
                      <a:pt x="676218" y="1878968"/>
                    </a:cubicBezTo>
                    <a:cubicBezTo>
                      <a:pt x="678190" y="1888598"/>
                      <a:pt x="683028" y="1891274"/>
                      <a:pt x="692267" y="1889169"/>
                    </a:cubicBezTo>
                    <a:cubicBezTo>
                      <a:pt x="702726" y="1886788"/>
                      <a:pt x="713346" y="1885055"/>
                      <a:pt x="723957" y="1883426"/>
                    </a:cubicBezTo>
                    <a:cubicBezTo>
                      <a:pt x="731491" y="1882273"/>
                      <a:pt x="733425" y="1879063"/>
                      <a:pt x="730530" y="1871786"/>
                    </a:cubicBezTo>
                    <a:cubicBezTo>
                      <a:pt x="725862" y="1860051"/>
                      <a:pt x="721166" y="1848231"/>
                      <a:pt x="717851" y="1836077"/>
                    </a:cubicBezTo>
                    <a:cubicBezTo>
                      <a:pt x="697964" y="1763154"/>
                      <a:pt x="688257" y="1688792"/>
                      <a:pt x="687114" y="1613249"/>
                    </a:cubicBezTo>
                    <a:cubicBezTo>
                      <a:pt x="687010" y="1606391"/>
                      <a:pt x="688915" y="1599409"/>
                      <a:pt x="685533" y="1590856"/>
                    </a:cubicBezTo>
                    <a:close/>
                    <a:moveTo>
                      <a:pt x="869290" y="1853527"/>
                    </a:moveTo>
                    <a:cubicBezTo>
                      <a:pt x="891969" y="1852736"/>
                      <a:pt x="896369" y="1846240"/>
                      <a:pt x="890511" y="1824895"/>
                    </a:cubicBezTo>
                    <a:cubicBezTo>
                      <a:pt x="872462" y="1759096"/>
                      <a:pt x="857993" y="1692554"/>
                      <a:pt x="849497" y="1624765"/>
                    </a:cubicBezTo>
                    <a:cubicBezTo>
                      <a:pt x="846258" y="1598952"/>
                      <a:pt x="847172" y="1573035"/>
                      <a:pt x="845963" y="1547174"/>
                    </a:cubicBezTo>
                    <a:cubicBezTo>
                      <a:pt x="845382" y="1534820"/>
                      <a:pt x="843515" y="1533687"/>
                      <a:pt x="832380" y="1537640"/>
                    </a:cubicBezTo>
                    <a:cubicBezTo>
                      <a:pt x="827036" y="1539535"/>
                      <a:pt x="821874" y="1541955"/>
                      <a:pt x="816607" y="1544107"/>
                    </a:cubicBezTo>
                    <a:cubicBezTo>
                      <a:pt x="798005" y="1551708"/>
                      <a:pt x="798157" y="1551680"/>
                      <a:pt x="800233" y="1571653"/>
                    </a:cubicBezTo>
                    <a:cubicBezTo>
                      <a:pt x="806129" y="1628261"/>
                      <a:pt x="816664" y="1684068"/>
                      <a:pt x="827894" y="1739808"/>
                    </a:cubicBezTo>
                    <a:cubicBezTo>
                      <a:pt x="835038" y="1775269"/>
                      <a:pt x="847468" y="1809016"/>
                      <a:pt x="858393" y="1843278"/>
                    </a:cubicBezTo>
                    <a:cubicBezTo>
                      <a:pt x="860022" y="1848383"/>
                      <a:pt x="860984" y="1855099"/>
                      <a:pt x="869280" y="1853517"/>
                    </a:cubicBezTo>
                    <a:close/>
                    <a:moveTo>
                      <a:pt x="491166" y="1892256"/>
                    </a:moveTo>
                    <a:cubicBezTo>
                      <a:pt x="495233" y="1888160"/>
                      <a:pt x="494385" y="1883502"/>
                      <a:pt x="494595" y="1879197"/>
                    </a:cubicBezTo>
                    <a:cubicBezTo>
                      <a:pt x="498567" y="1797186"/>
                      <a:pt x="502034" y="1715148"/>
                      <a:pt x="508702" y="1633280"/>
                    </a:cubicBezTo>
                    <a:cubicBezTo>
                      <a:pt x="511397" y="1600171"/>
                      <a:pt x="513340" y="1608039"/>
                      <a:pt x="481708" y="1603257"/>
                    </a:cubicBezTo>
                    <a:cubicBezTo>
                      <a:pt x="475193" y="1602276"/>
                      <a:pt x="472069" y="1604581"/>
                      <a:pt x="471126" y="1610573"/>
                    </a:cubicBezTo>
                    <a:cubicBezTo>
                      <a:pt x="470544" y="1614306"/>
                      <a:pt x="470526" y="1618126"/>
                      <a:pt x="470106" y="1621888"/>
                    </a:cubicBezTo>
                    <a:cubicBezTo>
                      <a:pt x="464277" y="1674590"/>
                      <a:pt x="458686" y="1727321"/>
                      <a:pt x="452456" y="1779984"/>
                    </a:cubicBezTo>
                    <a:cubicBezTo>
                      <a:pt x="449047" y="1808807"/>
                      <a:pt x="444646" y="1837515"/>
                      <a:pt x="440417" y="1866233"/>
                    </a:cubicBezTo>
                    <a:cubicBezTo>
                      <a:pt x="439226" y="1874320"/>
                      <a:pt x="441284" y="1879768"/>
                      <a:pt x="449608" y="1882102"/>
                    </a:cubicBezTo>
                    <a:cubicBezTo>
                      <a:pt x="463477" y="1885988"/>
                      <a:pt x="476974" y="1891417"/>
                      <a:pt x="491156" y="1892265"/>
                    </a:cubicBezTo>
                    <a:close/>
                    <a:moveTo>
                      <a:pt x="439531" y="1584627"/>
                    </a:moveTo>
                    <a:cubicBezTo>
                      <a:pt x="436188" y="1587217"/>
                      <a:pt x="436131" y="1589799"/>
                      <a:pt x="435845" y="1592237"/>
                    </a:cubicBezTo>
                    <a:cubicBezTo>
                      <a:pt x="428272" y="1654892"/>
                      <a:pt x="416900" y="1716948"/>
                      <a:pt x="405813" y="1779032"/>
                    </a:cubicBezTo>
                    <a:cubicBezTo>
                      <a:pt x="401717" y="1801987"/>
                      <a:pt x="396335" y="1824714"/>
                      <a:pt x="391678" y="1847574"/>
                    </a:cubicBezTo>
                    <a:cubicBezTo>
                      <a:pt x="390563" y="1853051"/>
                      <a:pt x="388543" y="1859461"/>
                      <a:pt x="396364" y="1861709"/>
                    </a:cubicBezTo>
                    <a:cubicBezTo>
                      <a:pt x="406546" y="1864624"/>
                      <a:pt x="415814" y="1870691"/>
                      <a:pt x="428177" y="1871262"/>
                    </a:cubicBezTo>
                    <a:cubicBezTo>
                      <a:pt x="429863" y="1862509"/>
                      <a:pt x="431749" y="1853993"/>
                      <a:pt x="433121" y="1845392"/>
                    </a:cubicBezTo>
                    <a:cubicBezTo>
                      <a:pt x="444703" y="1772498"/>
                      <a:pt x="451313" y="1698974"/>
                      <a:pt x="461086" y="1625879"/>
                    </a:cubicBezTo>
                    <a:cubicBezTo>
                      <a:pt x="463924" y="1604639"/>
                      <a:pt x="458762" y="1592637"/>
                      <a:pt x="439531" y="1584627"/>
                    </a:cubicBezTo>
                    <a:close/>
                    <a:moveTo>
                      <a:pt x="855498" y="1575692"/>
                    </a:moveTo>
                    <a:cubicBezTo>
                      <a:pt x="857450" y="1592085"/>
                      <a:pt x="856840" y="1608515"/>
                      <a:pt x="858526" y="1624936"/>
                    </a:cubicBezTo>
                    <a:cubicBezTo>
                      <a:pt x="864089" y="1679172"/>
                      <a:pt x="877767" y="1731807"/>
                      <a:pt x="889492" y="1784813"/>
                    </a:cubicBezTo>
                    <a:cubicBezTo>
                      <a:pt x="893168" y="1801435"/>
                      <a:pt x="898512" y="1817694"/>
                      <a:pt x="903236" y="1834077"/>
                    </a:cubicBezTo>
                    <a:cubicBezTo>
                      <a:pt x="904818" y="1839573"/>
                      <a:pt x="908018" y="1842744"/>
                      <a:pt x="914438" y="1841001"/>
                    </a:cubicBezTo>
                    <a:cubicBezTo>
                      <a:pt x="920687" y="1839306"/>
                      <a:pt x="922286" y="1835610"/>
                      <a:pt x="920620" y="1829619"/>
                    </a:cubicBezTo>
                    <a:cubicBezTo>
                      <a:pt x="919096" y="1824152"/>
                      <a:pt x="918286" y="1818475"/>
                      <a:pt x="916753" y="1813007"/>
                    </a:cubicBezTo>
                    <a:cubicBezTo>
                      <a:pt x="891559" y="1723044"/>
                      <a:pt x="881624" y="1630832"/>
                      <a:pt x="876128" y="1537964"/>
                    </a:cubicBezTo>
                    <a:cubicBezTo>
                      <a:pt x="875938" y="1534811"/>
                      <a:pt x="875928" y="1531629"/>
                      <a:pt x="875519" y="1528505"/>
                    </a:cubicBezTo>
                    <a:cubicBezTo>
                      <a:pt x="874890" y="1523714"/>
                      <a:pt x="872138" y="1522295"/>
                      <a:pt x="867528" y="1523733"/>
                    </a:cubicBezTo>
                    <a:cubicBezTo>
                      <a:pt x="859650" y="1526191"/>
                      <a:pt x="854326" y="1529591"/>
                      <a:pt x="855250" y="1539678"/>
                    </a:cubicBezTo>
                    <a:cubicBezTo>
                      <a:pt x="856335" y="1551584"/>
                      <a:pt x="855507" y="1563672"/>
                      <a:pt x="855507" y="1575683"/>
                    </a:cubicBezTo>
                    <a:close/>
                    <a:moveTo>
                      <a:pt x="750799" y="70875"/>
                    </a:moveTo>
                    <a:cubicBezTo>
                      <a:pt x="750256" y="81105"/>
                      <a:pt x="752332" y="91040"/>
                      <a:pt x="755333" y="100584"/>
                    </a:cubicBezTo>
                    <a:cubicBezTo>
                      <a:pt x="758342" y="110166"/>
                      <a:pt x="762219" y="121053"/>
                      <a:pt x="774507" y="120920"/>
                    </a:cubicBezTo>
                    <a:cubicBezTo>
                      <a:pt x="785936" y="120796"/>
                      <a:pt x="798138" y="117281"/>
                      <a:pt x="802919" y="105680"/>
                    </a:cubicBezTo>
                    <a:cubicBezTo>
                      <a:pt x="811778" y="84182"/>
                      <a:pt x="819045" y="62122"/>
                      <a:pt x="811282" y="38167"/>
                    </a:cubicBezTo>
                    <a:cubicBezTo>
                      <a:pt x="804567" y="17412"/>
                      <a:pt x="783869" y="8458"/>
                      <a:pt x="764791" y="18917"/>
                    </a:cubicBezTo>
                    <a:cubicBezTo>
                      <a:pt x="759742" y="21688"/>
                      <a:pt x="755285" y="25241"/>
                      <a:pt x="754637" y="31575"/>
                    </a:cubicBezTo>
                    <a:cubicBezTo>
                      <a:pt x="753294" y="44672"/>
                      <a:pt x="752075" y="57769"/>
                      <a:pt x="750799" y="70875"/>
                    </a:cubicBezTo>
                    <a:close/>
                    <a:moveTo>
                      <a:pt x="901037" y="1506512"/>
                    </a:moveTo>
                    <a:cubicBezTo>
                      <a:pt x="884358" y="1513056"/>
                      <a:pt x="884186" y="1513075"/>
                      <a:pt x="885196" y="1528972"/>
                    </a:cubicBezTo>
                    <a:cubicBezTo>
                      <a:pt x="889806" y="1601429"/>
                      <a:pt x="897617" y="1673561"/>
                      <a:pt x="910342" y="1745037"/>
                    </a:cubicBezTo>
                    <a:cubicBezTo>
                      <a:pt x="915086" y="1771678"/>
                      <a:pt x="922782" y="1797806"/>
                      <a:pt x="929316" y="1824123"/>
                    </a:cubicBezTo>
                    <a:cubicBezTo>
                      <a:pt x="930288" y="1828028"/>
                      <a:pt x="930621" y="1834029"/>
                      <a:pt x="936869" y="1832458"/>
                    </a:cubicBezTo>
                    <a:cubicBezTo>
                      <a:pt x="941479" y="1831295"/>
                      <a:pt x="940365" y="1826466"/>
                      <a:pt x="939822" y="1822809"/>
                    </a:cubicBezTo>
                    <a:cubicBezTo>
                      <a:pt x="938517" y="1814074"/>
                      <a:pt x="937174" y="1805349"/>
                      <a:pt x="935650" y="1796663"/>
                    </a:cubicBezTo>
                    <a:cubicBezTo>
                      <a:pt x="928697" y="1756905"/>
                      <a:pt x="921153" y="1717234"/>
                      <a:pt x="914810" y="1677371"/>
                    </a:cubicBezTo>
                    <a:cubicBezTo>
                      <a:pt x="906666" y="1626156"/>
                      <a:pt x="905551" y="1574359"/>
                      <a:pt x="903465" y="1522657"/>
                    </a:cubicBezTo>
                    <a:cubicBezTo>
                      <a:pt x="903246" y="1517275"/>
                      <a:pt x="905180" y="1511360"/>
                      <a:pt x="901027" y="1506522"/>
                    </a:cubicBezTo>
                    <a:close/>
                    <a:moveTo>
                      <a:pt x="901541" y="125701"/>
                    </a:moveTo>
                    <a:cubicBezTo>
                      <a:pt x="892616" y="127025"/>
                      <a:pt x="884568" y="129549"/>
                      <a:pt x="878986" y="137684"/>
                    </a:cubicBezTo>
                    <a:cubicBezTo>
                      <a:pt x="868461" y="153029"/>
                      <a:pt x="868308" y="181737"/>
                      <a:pt x="879100" y="197015"/>
                    </a:cubicBezTo>
                    <a:cubicBezTo>
                      <a:pt x="882920" y="202425"/>
                      <a:pt x="887521" y="206188"/>
                      <a:pt x="894607" y="206273"/>
                    </a:cubicBezTo>
                    <a:cubicBezTo>
                      <a:pt x="912676" y="206483"/>
                      <a:pt x="929326" y="192148"/>
                      <a:pt x="930907" y="174174"/>
                    </a:cubicBezTo>
                    <a:cubicBezTo>
                      <a:pt x="932307" y="158239"/>
                      <a:pt x="926182" y="144494"/>
                      <a:pt x="916657" y="132197"/>
                    </a:cubicBezTo>
                    <a:cubicBezTo>
                      <a:pt x="913009" y="127492"/>
                      <a:pt x="907618" y="125492"/>
                      <a:pt x="901551" y="125701"/>
                    </a:cubicBezTo>
                    <a:close/>
                    <a:moveTo>
                      <a:pt x="699354" y="83525"/>
                    </a:moveTo>
                    <a:cubicBezTo>
                      <a:pt x="699354" y="77219"/>
                      <a:pt x="699573" y="74685"/>
                      <a:pt x="699316" y="72199"/>
                    </a:cubicBezTo>
                    <a:cubicBezTo>
                      <a:pt x="698344" y="62903"/>
                      <a:pt x="691115" y="55350"/>
                      <a:pt x="681628" y="52759"/>
                    </a:cubicBezTo>
                    <a:cubicBezTo>
                      <a:pt x="671608" y="50016"/>
                      <a:pt x="668569" y="57683"/>
                      <a:pt x="664397" y="63741"/>
                    </a:cubicBezTo>
                    <a:cubicBezTo>
                      <a:pt x="651358" y="82667"/>
                      <a:pt x="650196" y="104899"/>
                      <a:pt x="647481" y="126578"/>
                    </a:cubicBezTo>
                    <a:cubicBezTo>
                      <a:pt x="646661" y="133140"/>
                      <a:pt x="645633" y="141218"/>
                      <a:pt x="653701" y="144656"/>
                    </a:cubicBezTo>
                    <a:cubicBezTo>
                      <a:pt x="660768" y="147666"/>
                      <a:pt x="667360" y="144199"/>
                      <a:pt x="672894" y="139951"/>
                    </a:cubicBezTo>
                    <a:cubicBezTo>
                      <a:pt x="676799" y="136960"/>
                      <a:pt x="680333" y="133131"/>
                      <a:pt x="683085" y="129045"/>
                    </a:cubicBezTo>
                    <a:cubicBezTo>
                      <a:pt x="693077" y="114176"/>
                      <a:pt x="698430" y="97650"/>
                      <a:pt x="699354" y="83525"/>
                    </a:cubicBezTo>
                    <a:close/>
                    <a:moveTo>
                      <a:pt x="196396" y="505434"/>
                    </a:moveTo>
                    <a:cubicBezTo>
                      <a:pt x="197387" y="533276"/>
                      <a:pt x="205245" y="558070"/>
                      <a:pt x="206768" y="585445"/>
                    </a:cubicBezTo>
                    <a:cubicBezTo>
                      <a:pt x="216970" y="580320"/>
                      <a:pt x="219465" y="573310"/>
                      <a:pt x="221875" y="566337"/>
                    </a:cubicBezTo>
                    <a:cubicBezTo>
                      <a:pt x="226095" y="554098"/>
                      <a:pt x="224761" y="541496"/>
                      <a:pt x="223351" y="529104"/>
                    </a:cubicBezTo>
                    <a:cubicBezTo>
                      <a:pt x="221075" y="509130"/>
                      <a:pt x="220713" y="509168"/>
                      <a:pt x="196405" y="505434"/>
                    </a:cubicBezTo>
                    <a:close/>
                    <a:moveTo>
                      <a:pt x="1027995" y="322154"/>
                    </a:moveTo>
                    <a:cubicBezTo>
                      <a:pt x="1022651" y="323040"/>
                      <a:pt x="1017251" y="322107"/>
                      <a:pt x="1013565" y="326650"/>
                    </a:cubicBezTo>
                    <a:cubicBezTo>
                      <a:pt x="1005316" y="336804"/>
                      <a:pt x="1008554" y="358921"/>
                      <a:pt x="1019308" y="366284"/>
                    </a:cubicBezTo>
                    <a:cubicBezTo>
                      <a:pt x="1024595" y="369903"/>
                      <a:pt x="1030100" y="369941"/>
                      <a:pt x="1035330" y="366789"/>
                    </a:cubicBezTo>
                    <a:cubicBezTo>
                      <a:pt x="1042340" y="362550"/>
                      <a:pt x="1046340" y="356216"/>
                      <a:pt x="1044855" y="347777"/>
                    </a:cubicBezTo>
                    <a:cubicBezTo>
                      <a:pt x="1043226" y="338499"/>
                      <a:pt x="1041587" y="328965"/>
                      <a:pt x="1033015" y="323021"/>
                    </a:cubicBezTo>
                    <a:cubicBezTo>
                      <a:pt x="1031634" y="322069"/>
                      <a:pt x="1029386" y="322373"/>
                      <a:pt x="1027995" y="322154"/>
                    </a:cubicBezTo>
                    <a:close/>
                    <a:moveTo>
                      <a:pt x="886482" y="1484071"/>
                    </a:moveTo>
                    <a:cubicBezTo>
                      <a:pt x="886596" y="1480594"/>
                      <a:pt x="883815" y="1478909"/>
                      <a:pt x="880938" y="1477766"/>
                    </a:cubicBezTo>
                    <a:cubicBezTo>
                      <a:pt x="876424" y="1475975"/>
                      <a:pt x="875462" y="1479442"/>
                      <a:pt x="875367" y="1482614"/>
                    </a:cubicBezTo>
                    <a:cubicBezTo>
                      <a:pt x="875271" y="1486033"/>
                      <a:pt x="874290" y="1490996"/>
                      <a:pt x="880062" y="1490520"/>
                    </a:cubicBezTo>
                    <a:cubicBezTo>
                      <a:pt x="882987" y="1490281"/>
                      <a:pt x="885663" y="1487919"/>
                      <a:pt x="886472" y="1484071"/>
                    </a:cubicBezTo>
                    <a:close/>
                    <a:moveTo>
                      <a:pt x="459439" y="1556556"/>
                    </a:moveTo>
                    <a:cubicBezTo>
                      <a:pt x="458867" y="1554032"/>
                      <a:pt x="458210" y="1552280"/>
                      <a:pt x="455790" y="1553023"/>
                    </a:cubicBezTo>
                    <a:cubicBezTo>
                      <a:pt x="453847" y="1553623"/>
                      <a:pt x="453152" y="1555280"/>
                      <a:pt x="453590" y="1557176"/>
                    </a:cubicBezTo>
                    <a:cubicBezTo>
                      <a:pt x="454019" y="1559042"/>
                      <a:pt x="455285" y="1560919"/>
                      <a:pt x="457238" y="1560223"/>
                    </a:cubicBezTo>
                    <a:cubicBezTo>
                      <a:pt x="458390" y="1559804"/>
                      <a:pt x="458896" y="1557547"/>
                      <a:pt x="459439" y="15565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5"/>
              <p:cNvSpPr/>
              <p:nvPr/>
            </p:nvSpPr>
            <p:spPr>
              <a:xfrm>
                <a:off x="8901720" y="4398480"/>
                <a:ext cx="23059" cy="366195"/>
              </a:xfrm>
              <a:custGeom>
                <a:avLst/>
                <a:gdLst/>
                <a:ahLst/>
                <a:cxnLst/>
                <a:rect l="l" t="t" r="r" b="b"/>
                <a:pathLst>
                  <a:path w="27699" h="367113" extrusionOk="0">
                    <a:moveTo>
                      <a:pt x="7175" y="177628"/>
                    </a:moveTo>
                    <a:cubicBezTo>
                      <a:pt x="6385" y="139747"/>
                      <a:pt x="5689" y="78435"/>
                      <a:pt x="1584" y="17208"/>
                    </a:cubicBezTo>
                    <a:cubicBezTo>
                      <a:pt x="1184" y="11274"/>
                      <a:pt x="-3483" y="768"/>
                      <a:pt x="5375" y="25"/>
                    </a:cubicBezTo>
                    <a:cubicBezTo>
                      <a:pt x="12900" y="-604"/>
                      <a:pt x="12490" y="10817"/>
                      <a:pt x="13548" y="17113"/>
                    </a:cubicBezTo>
                    <a:cubicBezTo>
                      <a:pt x="19567" y="52698"/>
                      <a:pt x="22034" y="88645"/>
                      <a:pt x="22739" y="124698"/>
                    </a:cubicBezTo>
                    <a:cubicBezTo>
                      <a:pt x="24216" y="199345"/>
                      <a:pt x="21168" y="273859"/>
                      <a:pt x="15338" y="348259"/>
                    </a:cubicBezTo>
                    <a:cubicBezTo>
                      <a:pt x="14805" y="355069"/>
                      <a:pt x="17053" y="366509"/>
                      <a:pt x="6661" y="365528"/>
                    </a:cubicBezTo>
                    <a:cubicBezTo>
                      <a:pt x="-835" y="364823"/>
                      <a:pt x="4060" y="354650"/>
                      <a:pt x="4127" y="348983"/>
                    </a:cubicBezTo>
                    <a:cubicBezTo>
                      <a:pt x="4689" y="299662"/>
                      <a:pt x="5785" y="250352"/>
                      <a:pt x="7156" y="17761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5"/>
              <p:cNvSpPr/>
              <p:nvPr/>
            </p:nvSpPr>
            <p:spPr>
              <a:xfrm>
                <a:off x="8849880" y="4411800"/>
                <a:ext cx="24511" cy="350082"/>
              </a:xfrm>
              <a:custGeom>
                <a:avLst/>
                <a:gdLst/>
                <a:ahLst/>
                <a:cxnLst/>
                <a:rect l="l" t="t" r="r" b="b"/>
                <a:pathLst>
                  <a:path w="26861" h="350082" extrusionOk="0">
                    <a:moveTo>
                      <a:pt x="9723" y="0"/>
                    </a:moveTo>
                    <a:cubicBezTo>
                      <a:pt x="19582" y="12525"/>
                      <a:pt x="19258" y="24441"/>
                      <a:pt x="20020" y="35195"/>
                    </a:cubicBezTo>
                    <a:cubicBezTo>
                      <a:pt x="23659" y="86868"/>
                      <a:pt x="26307" y="138589"/>
                      <a:pt x="22573" y="190452"/>
                    </a:cubicBezTo>
                    <a:cubicBezTo>
                      <a:pt x="20306" y="221942"/>
                      <a:pt x="19420" y="253527"/>
                      <a:pt x="17705" y="285055"/>
                    </a:cubicBezTo>
                    <a:cubicBezTo>
                      <a:pt x="16639" y="304600"/>
                      <a:pt x="14762" y="324078"/>
                      <a:pt x="10352" y="343224"/>
                    </a:cubicBezTo>
                    <a:cubicBezTo>
                      <a:pt x="9647" y="346281"/>
                      <a:pt x="9000" y="350082"/>
                      <a:pt x="5065" y="350015"/>
                    </a:cubicBezTo>
                    <a:cubicBezTo>
                      <a:pt x="-373" y="349930"/>
                      <a:pt x="294" y="345253"/>
                      <a:pt x="131" y="341652"/>
                    </a:cubicBezTo>
                    <a:cubicBezTo>
                      <a:pt x="-554" y="325831"/>
                      <a:pt x="1627" y="310144"/>
                      <a:pt x="2370" y="294399"/>
                    </a:cubicBezTo>
                    <a:cubicBezTo>
                      <a:pt x="6523" y="207293"/>
                      <a:pt x="9114" y="120148"/>
                      <a:pt x="6609" y="32918"/>
                    </a:cubicBezTo>
                    <a:cubicBezTo>
                      <a:pt x="6332" y="23174"/>
                      <a:pt x="4856" y="13116"/>
                      <a:pt x="9714" y="1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5"/>
              <p:cNvSpPr/>
              <p:nvPr/>
            </p:nvSpPr>
            <p:spPr>
              <a:xfrm>
                <a:off x="8939520" y="4453560"/>
                <a:ext cx="28447" cy="278821"/>
              </a:xfrm>
              <a:custGeom>
                <a:avLst/>
                <a:gdLst/>
                <a:ahLst/>
                <a:cxnLst/>
                <a:rect l="l" t="t" r="r" b="b"/>
                <a:pathLst>
                  <a:path w="33566" h="279520" extrusionOk="0">
                    <a:moveTo>
                      <a:pt x="25173" y="278771"/>
                    </a:moveTo>
                    <a:cubicBezTo>
                      <a:pt x="13495" y="270637"/>
                      <a:pt x="13829" y="260588"/>
                      <a:pt x="12876" y="251720"/>
                    </a:cubicBezTo>
                    <a:cubicBezTo>
                      <a:pt x="11067" y="234813"/>
                      <a:pt x="9876" y="217792"/>
                      <a:pt x="9438" y="200790"/>
                    </a:cubicBezTo>
                    <a:cubicBezTo>
                      <a:pt x="7828" y="139030"/>
                      <a:pt x="5408" y="77308"/>
                      <a:pt x="1160" y="15672"/>
                    </a:cubicBezTo>
                    <a:cubicBezTo>
                      <a:pt x="779" y="10081"/>
                      <a:pt x="-3097" y="1013"/>
                      <a:pt x="5847" y="51"/>
                    </a:cubicBezTo>
                    <a:cubicBezTo>
                      <a:pt x="13353" y="-749"/>
                      <a:pt x="13962" y="8099"/>
                      <a:pt x="15362" y="14167"/>
                    </a:cubicBezTo>
                    <a:cubicBezTo>
                      <a:pt x="21629" y="41303"/>
                      <a:pt x="24125" y="69031"/>
                      <a:pt x="25087" y="96653"/>
                    </a:cubicBezTo>
                    <a:cubicBezTo>
                      <a:pt x="27021" y="152689"/>
                      <a:pt x="30469" y="208763"/>
                      <a:pt x="26697" y="264865"/>
                    </a:cubicBezTo>
                    <a:cubicBezTo>
                      <a:pt x="26449" y="268513"/>
                      <a:pt x="25916" y="272132"/>
                      <a:pt x="25173" y="2787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5"/>
              <p:cNvSpPr/>
              <p:nvPr/>
            </p:nvSpPr>
            <p:spPr>
              <a:xfrm>
                <a:off x="7935840" y="4548600"/>
                <a:ext cx="30241" cy="293481"/>
              </a:xfrm>
              <a:custGeom>
                <a:avLst/>
                <a:gdLst/>
                <a:ahLst/>
                <a:cxnLst/>
                <a:rect l="l" t="t" r="r" b="b"/>
                <a:pathLst>
                  <a:path w="32871" h="294217" extrusionOk="0">
                    <a:moveTo>
                      <a:pt x="9464" y="293441"/>
                    </a:moveTo>
                    <a:cubicBezTo>
                      <a:pt x="349" y="284736"/>
                      <a:pt x="-261" y="274172"/>
                      <a:pt x="63" y="263771"/>
                    </a:cubicBezTo>
                    <a:cubicBezTo>
                      <a:pt x="1044" y="232234"/>
                      <a:pt x="1692" y="200639"/>
                      <a:pt x="4064" y="169188"/>
                    </a:cubicBezTo>
                    <a:cubicBezTo>
                      <a:pt x="7902" y="118238"/>
                      <a:pt x="12884" y="67375"/>
                      <a:pt x="17751" y="16512"/>
                    </a:cubicBezTo>
                    <a:cubicBezTo>
                      <a:pt x="18341" y="10368"/>
                      <a:pt x="15608" y="-776"/>
                      <a:pt x="24838" y="43"/>
                    </a:cubicBezTo>
                    <a:cubicBezTo>
                      <a:pt x="32610" y="738"/>
                      <a:pt x="29524" y="11635"/>
                      <a:pt x="29610" y="18026"/>
                    </a:cubicBezTo>
                    <a:cubicBezTo>
                      <a:pt x="30124" y="54688"/>
                      <a:pt x="26209" y="91149"/>
                      <a:pt x="23533" y="127649"/>
                    </a:cubicBezTo>
                    <a:cubicBezTo>
                      <a:pt x="20485" y="169169"/>
                      <a:pt x="17008" y="210669"/>
                      <a:pt x="13579" y="252160"/>
                    </a:cubicBezTo>
                    <a:cubicBezTo>
                      <a:pt x="12436" y="265943"/>
                      <a:pt x="10845" y="279687"/>
                      <a:pt x="9464" y="2934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5"/>
              <p:cNvSpPr/>
              <p:nvPr/>
            </p:nvSpPr>
            <p:spPr>
              <a:xfrm>
                <a:off x="7908480" y="4065120"/>
                <a:ext cx="59789" cy="285045"/>
              </a:xfrm>
              <a:custGeom>
                <a:avLst/>
                <a:gdLst/>
                <a:ahLst/>
                <a:cxnLst/>
                <a:rect l="l" t="t" r="r" b="b"/>
                <a:pathLst>
                  <a:path w="61322" h="285045" extrusionOk="0">
                    <a:moveTo>
                      <a:pt x="731" y="284710"/>
                    </a:moveTo>
                    <a:cubicBezTo>
                      <a:pt x="-1288" y="273765"/>
                      <a:pt x="1303" y="265946"/>
                      <a:pt x="3341" y="258059"/>
                    </a:cubicBezTo>
                    <a:cubicBezTo>
                      <a:pt x="20876" y="189993"/>
                      <a:pt x="30468" y="120604"/>
                      <a:pt x="38069" y="50871"/>
                    </a:cubicBezTo>
                    <a:cubicBezTo>
                      <a:pt x="39364" y="38974"/>
                      <a:pt x="41803" y="27182"/>
                      <a:pt x="44155" y="15428"/>
                    </a:cubicBezTo>
                    <a:cubicBezTo>
                      <a:pt x="45003" y="11190"/>
                      <a:pt x="46937" y="7113"/>
                      <a:pt x="48823" y="3179"/>
                    </a:cubicBezTo>
                    <a:cubicBezTo>
                      <a:pt x="49975" y="779"/>
                      <a:pt x="52614" y="-326"/>
                      <a:pt x="55214" y="84"/>
                    </a:cubicBezTo>
                    <a:cubicBezTo>
                      <a:pt x="57929" y="512"/>
                      <a:pt x="59586" y="2617"/>
                      <a:pt x="59700" y="5370"/>
                    </a:cubicBezTo>
                    <a:cubicBezTo>
                      <a:pt x="59853" y="9132"/>
                      <a:pt x="60034" y="12971"/>
                      <a:pt x="59510" y="16686"/>
                    </a:cubicBezTo>
                    <a:cubicBezTo>
                      <a:pt x="51442" y="73559"/>
                      <a:pt x="46699" y="130948"/>
                      <a:pt x="33002" y="186936"/>
                    </a:cubicBezTo>
                    <a:cubicBezTo>
                      <a:pt x="26401" y="213910"/>
                      <a:pt x="20724" y="241152"/>
                      <a:pt x="11180" y="267317"/>
                    </a:cubicBezTo>
                    <a:cubicBezTo>
                      <a:pt x="9113" y="272975"/>
                      <a:pt x="8227" y="279442"/>
                      <a:pt x="731" y="28471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5"/>
              <p:cNvSpPr/>
              <p:nvPr/>
            </p:nvSpPr>
            <p:spPr>
              <a:xfrm>
                <a:off x="7873920" y="4492440"/>
                <a:ext cx="36020" cy="345739"/>
              </a:xfrm>
              <a:custGeom>
                <a:avLst/>
                <a:gdLst/>
                <a:ahLst/>
                <a:cxnLst/>
                <a:rect l="l" t="t" r="r" b="b"/>
                <a:pathLst>
                  <a:path w="40586" h="345739" extrusionOk="0">
                    <a:moveTo>
                      <a:pt x="25326" y="0"/>
                    </a:moveTo>
                    <a:cubicBezTo>
                      <a:pt x="30556" y="16811"/>
                      <a:pt x="31623" y="30432"/>
                      <a:pt x="33337" y="43977"/>
                    </a:cubicBezTo>
                    <a:cubicBezTo>
                      <a:pt x="39357" y="91449"/>
                      <a:pt x="34480" y="138522"/>
                      <a:pt x="28413" y="185538"/>
                    </a:cubicBezTo>
                    <a:cubicBezTo>
                      <a:pt x="22679" y="229971"/>
                      <a:pt x="16497" y="274348"/>
                      <a:pt x="10572" y="318754"/>
                    </a:cubicBezTo>
                    <a:cubicBezTo>
                      <a:pt x="9429" y="327317"/>
                      <a:pt x="8534" y="335909"/>
                      <a:pt x="3609" y="345739"/>
                    </a:cubicBezTo>
                    <a:cubicBezTo>
                      <a:pt x="-1229" y="339347"/>
                      <a:pt x="9" y="333718"/>
                      <a:pt x="552" y="328660"/>
                    </a:cubicBezTo>
                    <a:cubicBezTo>
                      <a:pt x="3533" y="301057"/>
                      <a:pt x="7105" y="273520"/>
                      <a:pt x="9963" y="245907"/>
                    </a:cubicBezTo>
                    <a:cubicBezTo>
                      <a:pt x="16725" y="180660"/>
                      <a:pt x="27765" y="115681"/>
                      <a:pt x="22726" y="49673"/>
                    </a:cubicBezTo>
                    <a:cubicBezTo>
                      <a:pt x="22098" y="41500"/>
                      <a:pt x="20859" y="33366"/>
                      <a:pt x="20516" y="25184"/>
                    </a:cubicBezTo>
                    <a:cubicBezTo>
                      <a:pt x="20212" y="17993"/>
                      <a:pt x="17916" y="10353"/>
                      <a:pt x="25317"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5"/>
              <p:cNvSpPr/>
              <p:nvPr/>
            </p:nvSpPr>
            <p:spPr>
              <a:xfrm>
                <a:off x="7972560" y="4074120"/>
                <a:ext cx="41019" cy="221597"/>
              </a:xfrm>
              <a:custGeom>
                <a:avLst/>
                <a:gdLst/>
                <a:ahLst/>
                <a:cxnLst/>
                <a:rect l="l" t="t" r="r" b="b"/>
                <a:pathLst>
                  <a:path w="44225" h="222152" extrusionOk="0">
                    <a:moveTo>
                      <a:pt x="41040" y="26457"/>
                    </a:moveTo>
                    <a:cubicBezTo>
                      <a:pt x="35391" y="86188"/>
                      <a:pt x="27333" y="145634"/>
                      <a:pt x="15846" y="204574"/>
                    </a:cubicBezTo>
                    <a:cubicBezTo>
                      <a:pt x="14608" y="210909"/>
                      <a:pt x="14779" y="221948"/>
                      <a:pt x="7188" y="221319"/>
                    </a:cubicBezTo>
                    <a:cubicBezTo>
                      <a:pt x="-3061" y="220481"/>
                      <a:pt x="501" y="209223"/>
                      <a:pt x="1006" y="202555"/>
                    </a:cubicBezTo>
                    <a:cubicBezTo>
                      <a:pt x="4035" y="162846"/>
                      <a:pt x="11007" y="123621"/>
                      <a:pt x="17008" y="84293"/>
                    </a:cubicBezTo>
                    <a:cubicBezTo>
                      <a:pt x="20628" y="60576"/>
                      <a:pt x="25581" y="37068"/>
                      <a:pt x="30029" y="13484"/>
                    </a:cubicBezTo>
                    <a:cubicBezTo>
                      <a:pt x="30724" y="9798"/>
                      <a:pt x="31591" y="6073"/>
                      <a:pt x="33029" y="2635"/>
                    </a:cubicBezTo>
                    <a:cubicBezTo>
                      <a:pt x="33572" y="1321"/>
                      <a:pt x="35868" y="187"/>
                      <a:pt x="37477" y="16"/>
                    </a:cubicBezTo>
                    <a:cubicBezTo>
                      <a:pt x="39582" y="-204"/>
                      <a:pt x="40906" y="1920"/>
                      <a:pt x="40954" y="3721"/>
                    </a:cubicBezTo>
                    <a:cubicBezTo>
                      <a:pt x="41164" y="11293"/>
                      <a:pt x="41040" y="18875"/>
                      <a:pt x="41040" y="2644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5"/>
              <p:cNvSpPr/>
              <p:nvPr/>
            </p:nvSpPr>
            <p:spPr>
              <a:xfrm>
                <a:off x="7988040" y="4611960"/>
                <a:ext cx="23729" cy="212589"/>
              </a:xfrm>
              <a:custGeom>
                <a:avLst/>
                <a:gdLst/>
                <a:ahLst/>
                <a:cxnLst/>
                <a:rect l="l" t="t" r="r" b="b"/>
                <a:pathLst>
                  <a:path w="25584" h="213122" extrusionOk="0">
                    <a:moveTo>
                      <a:pt x="9299" y="212847"/>
                    </a:moveTo>
                    <a:cubicBezTo>
                      <a:pt x="1298" y="205961"/>
                      <a:pt x="821" y="199198"/>
                      <a:pt x="535" y="192350"/>
                    </a:cubicBezTo>
                    <a:cubicBezTo>
                      <a:pt x="-512" y="167108"/>
                      <a:pt x="31" y="141886"/>
                      <a:pt x="1698" y="116683"/>
                    </a:cubicBezTo>
                    <a:cubicBezTo>
                      <a:pt x="3527" y="88994"/>
                      <a:pt x="5355" y="61314"/>
                      <a:pt x="7127" y="33625"/>
                    </a:cubicBezTo>
                    <a:cubicBezTo>
                      <a:pt x="7651" y="25443"/>
                      <a:pt x="7803" y="17223"/>
                      <a:pt x="8498" y="9060"/>
                    </a:cubicBezTo>
                    <a:cubicBezTo>
                      <a:pt x="8879" y="4564"/>
                      <a:pt x="10194" y="-265"/>
                      <a:pt x="15919" y="11"/>
                    </a:cubicBezTo>
                    <a:cubicBezTo>
                      <a:pt x="20510" y="230"/>
                      <a:pt x="21424" y="4507"/>
                      <a:pt x="21834" y="8355"/>
                    </a:cubicBezTo>
                    <a:cubicBezTo>
                      <a:pt x="22176" y="11489"/>
                      <a:pt x="22091" y="14670"/>
                      <a:pt x="22443" y="17795"/>
                    </a:cubicBezTo>
                    <a:cubicBezTo>
                      <a:pt x="25072" y="41169"/>
                      <a:pt x="22881" y="64505"/>
                      <a:pt x="21005" y="87727"/>
                    </a:cubicBezTo>
                    <a:cubicBezTo>
                      <a:pt x="17719" y="128503"/>
                      <a:pt x="16528" y="169499"/>
                      <a:pt x="9299" y="21285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5"/>
              <p:cNvSpPr/>
              <p:nvPr/>
            </p:nvSpPr>
            <p:spPr>
              <a:xfrm>
                <a:off x="8817120" y="3448800"/>
                <a:ext cx="46473" cy="234115"/>
              </a:xfrm>
              <a:custGeom>
                <a:avLst/>
                <a:gdLst/>
                <a:ahLst/>
                <a:cxnLst/>
                <a:rect l="l" t="t" r="r" b="b"/>
                <a:pathLst>
                  <a:path w="47910" h="234115" extrusionOk="0">
                    <a:moveTo>
                      <a:pt x="42481" y="234115"/>
                    </a:moveTo>
                    <a:cubicBezTo>
                      <a:pt x="22393" y="158087"/>
                      <a:pt x="13278" y="80324"/>
                      <a:pt x="0" y="0"/>
                    </a:cubicBezTo>
                    <a:cubicBezTo>
                      <a:pt x="11859" y="6039"/>
                      <a:pt x="12544" y="14792"/>
                      <a:pt x="14744" y="21955"/>
                    </a:cubicBezTo>
                    <a:cubicBezTo>
                      <a:pt x="22145" y="46120"/>
                      <a:pt x="26412" y="71038"/>
                      <a:pt x="30366" y="95945"/>
                    </a:cubicBezTo>
                    <a:cubicBezTo>
                      <a:pt x="35604" y="128949"/>
                      <a:pt x="40414" y="162030"/>
                      <a:pt x="44939" y="195148"/>
                    </a:cubicBezTo>
                    <a:cubicBezTo>
                      <a:pt x="46682" y="207931"/>
                      <a:pt x="47910" y="220923"/>
                      <a:pt x="42491" y="234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5"/>
              <p:cNvSpPr/>
              <p:nvPr/>
            </p:nvSpPr>
            <p:spPr>
              <a:xfrm>
                <a:off x="8022960" y="4100400"/>
                <a:ext cx="32015" cy="172351"/>
              </a:xfrm>
              <a:custGeom>
                <a:avLst/>
                <a:gdLst/>
                <a:ahLst/>
                <a:cxnLst/>
                <a:rect l="l" t="t" r="r" b="b"/>
                <a:pathLst>
                  <a:path w="33090" h="172783" extrusionOk="0">
                    <a:moveTo>
                      <a:pt x="31921" y="29768"/>
                    </a:moveTo>
                    <a:cubicBezTo>
                      <a:pt x="30064" y="61915"/>
                      <a:pt x="23311" y="93414"/>
                      <a:pt x="18967" y="125237"/>
                    </a:cubicBezTo>
                    <a:cubicBezTo>
                      <a:pt x="17091" y="138953"/>
                      <a:pt x="15662" y="152802"/>
                      <a:pt x="11328" y="166051"/>
                    </a:cubicBezTo>
                    <a:cubicBezTo>
                      <a:pt x="10395" y="168900"/>
                      <a:pt x="9347" y="172614"/>
                      <a:pt x="5356" y="172310"/>
                    </a:cubicBezTo>
                    <a:cubicBezTo>
                      <a:pt x="1536" y="172014"/>
                      <a:pt x="375" y="168442"/>
                      <a:pt x="337" y="165432"/>
                    </a:cubicBezTo>
                    <a:cubicBezTo>
                      <a:pt x="194" y="153469"/>
                      <a:pt x="-568" y="141372"/>
                      <a:pt x="823" y="129552"/>
                    </a:cubicBezTo>
                    <a:cubicBezTo>
                      <a:pt x="5309" y="91385"/>
                      <a:pt x="10509" y="53295"/>
                      <a:pt x="15786" y="15223"/>
                    </a:cubicBezTo>
                    <a:cubicBezTo>
                      <a:pt x="16596" y="9384"/>
                      <a:pt x="16025" y="-169"/>
                      <a:pt x="23625" y="2"/>
                    </a:cubicBezTo>
                    <a:cubicBezTo>
                      <a:pt x="32522" y="202"/>
                      <a:pt x="31379" y="9813"/>
                      <a:pt x="31874" y="16528"/>
                    </a:cubicBezTo>
                    <a:cubicBezTo>
                      <a:pt x="32198" y="20919"/>
                      <a:pt x="31931" y="25358"/>
                      <a:pt x="31931" y="2976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5"/>
              <p:cNvSpPr/>
              <p:nvPr/>
            </p:nvSpPr>
            <p:spPr>
              <a:xfrm>
                <a:off x="8018280" y="3407040"/>
                <a:ext cx="69887" cy="183277"/>
              </a:xfrm>
              <a:custGeom>
                <a:avLst/>
                <a:gdLst/>
                <a:ahLst/>
                <a:cxnLst/>
                <a:rect l="l" t="t" r="r" b="b"/>
                <a:pathLst>
                  <a:path w="71313" h="185128" extrusionOk="0">
                    <a:moveTo>
                      <a:pt x="2226" y="183156"/>
                    </a:moveTo>
                    <a:cubicBezTo>
                      <a:pt x="-1326" y="173460"/>
                      <a:pt x="103" y="166659"/>
                      <a:pt x="1522" y="160182"/>
                    </a:cubicBezTo>
                    <a:cubicBezTo>
                      <a:pt x="11228" y="115919"/>
                      <a:pt x="22629" y="72104"/>
                      <a:pt x="36726" y="29013"/>
                    </a:cubicBezTo>
                    <a:cubicBezTo>
                      <a:pt x="39079" y="21822"/>
                      <a:pt x="41555" y="14611"/>
                      <a:pt x="46023" y="8449"/>
                    </a:cubicBezTo>
                    <a:cubicBezTo>
                      <a:pt x="52547" y="-543"/>
                      <a:pt x="58557" y="-1962"/>
                      <a:pt x="69987" y="2324"/>
                    </a:cubicBezTo>
                    <a:cubicBezTo>
                      <a:pt x="69178" y="10163"/>
                      <a:pt x="58586" y="2953"/>
                      <a:pt x="57424" y="10516"/>
                    </a:cubicBezTo>
                    <a:cubicBezTo>
                      <a:pt x="56671" y="15440"/>
                      <a:pt x="54709" y="20184"/>
                      <a:pt x="53376" y="25032"/>
                    </a:cubicBezTo>
                    <a:cubicBezTo>
                      <a:pt x="42518" y="64446"/>
                      <a:pt x="31954" y="103946"/>
                      <a:pt x="20676" y="143246"/>
                    </a:cubicBezTo>
                    <a:cubicBezTo>
                      <a:pt x="16924" y="156324"/>
                      <a:pt x="13580" y="169917"/>
                      <a:pt x="2236" y="18316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5"/>
              <p:cNvSpPr/>
              <p:nvPr/>
            </p:nvSpPr>
            <p:spPr>
              <a:xfrm>
                <a:off x="8784720" y="3452040"/>
                <a:ext cx="29910" cy="199724"/>
              </a:xfrm>
              <a:custGeom>
                <a:avLst/>
                <a:gdLst/>
                <a:ahLst/>
                <a:cxnLst/>
                <a:rect l="l" t="t" r="r" b="b"/>
                <a:pathLst>
                  <a:path w="30756" h="200225" extrusionOk="0">
                    <a:moveTo>
                      <a:pt x="26863" y="199831"/>
                    </a:moveTo>
                    <a:cubicBezTo>
                      <a:pt x="18672" y="186658"/>
                      <a:pt x="19348" y="171932"/>
                      <a:pt x="17500" y="157778"/>
                    </a:cubicBezTo>
                    <a:cubicBezTo>
                      <a:pt x="11719" y="113487"/>
                      <a:pt x="3956" y="69453"/>
                      <a:pt x="431" y="24876"/>
                    </a:cubicBezTo>
                    <a:cubicBezTo>
                      <a:pt x="-16" y="19237"/>
                      <a:pt x="-93" y="13551"/>
                      <a:pt x="98" y="7903"/>
                    </a:cubicBezTo>
                    <a:cubicBezTo>
                      <a:pt x="222" y="4274"/>
                      <a:pt x="441" y="-384"/>
                      <a:pt x="5642" y="25"/>
                    </a:cubicBezTo>
                    <a:cubicBezTo>
                      <a:pt x="9261" y="311"/>
                      <a:pt x="9842" y="4102"/>
                      <a:pt x="10299" y="7302"/>
                    </a:cubicBezTo>
                    <a:cubicBezTo>
                      <a:pt x="12528" y="22876"/>
                      <a:pt x="15300" y="38382"/>
                      <a:pt x="16947" y="54013"/>
                    </a:cubicBezTo>
                    <a:cubicBezTo>
                      <a:pt x="21177" y="94056"/>
                      <a:pt x="28034" y="133832"/>
                      <a:pt x="29759" y="174143"/>
                    </a:cubicBezTo>
                    <a:cubicBezTo>
                      <a:pt x="30121" y="182686"/>
                      <a:pt x="30663" y="191316"/>
                      <a:pt x="26873" y="1998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5"/>
              <p:cNvSpPr/>
              <p:nvPr/>
            </p:nvSpPr>
            <p:spPr>
              <a:xfrm>
                <a:off x="8815680" y="4470480"/>
                <a:ext cx="21570" cy="183886"/>
              </a:xfrm>
              <a:custGeom>
                <a:avLst/>
                <a:gdLst/>
                <a:ahLst/>
                <a:cxnLst/>
                <a:rect l="l" t="t" r="r" b="b"/>
                <a:pathLst>
                  <a:path w="24793" h="184347" extrusionOk="0">
                    <a:moveTo>
                      <a:pt x="5859" y="0"/>
                    </a:moveTo>
                    <a:cubicBezTo>
                      <a:pt x="12088" y="11201"/>
                      <a:pt x="11459" y="22898"/>
                      <a:pt x="12298" y="33623"/>
                    </a:cubicBezTo>
                    <a:cubicBezTo>
                      <a:pt x="15898" y="79467"/>
                      <a:pt x="18336" y="125397"/>
                      <a:pt x="20927" y="171317"/>
                    </a:cubicBezTo>
                    <a:cubicBezTo>
                      <a:pt x="21175" y="175765"/>
                      <a:pt x="23651" y="183194"/>
                      <a:pt x="16908" y="183785"/>
                    </a:cubicBezTo>
                    <a:cubicBezTo>
                      <a:pt x="10507" y="184347"/>
                      <a:pt x="11069" y="176889"/>
                      <a:pt x="10240" y="172174"/>
                    </a:cubicBezTo>
                    <a:cubicBezTo>
                      <a:pt x="5059" y="142913"/>
                      <a:pt x="4439" y="113262"/>
                      <a:pt x="2887" y="83706"/>
                    </a:cubicBezTo>
                    <a:cubicBezTo>
                      <a:pt x="1696" y="61055"/>
                      <a:pt x="887" y="38376"/>
                      <a:pt x="162" y="15697"/>
                    </a:cubicBezTo>
                    <a:cubicBezTo>
                      <a:pt x="10" y="10868"/>
                      <a:pt x="-1142" y="5448"/>
                      <a:pt x="5849"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5"/>
              <p:cNvSpPr/>
              <p:nvPr/>
            </p:nvSpPr>
            <p:spPr>
              <a:xfrm>
                <a:off x="8121600" y="3044520"/>
                <a:ext cx="29877" cy="168057"/>
              </a:xfrm>
              <a:custGeom>
                <a:avLst/>
                <a:gdLst/>
                <a:ahLst/>
                <a:cxnLst/>
                <a:rect l="l" t="t" r="r" b="b"/>
                <a:pathLst>
                  <a:path w="32652" h="169755" extrusionOk="0">
                    <a:moveTo>
                      <a:pt x="29718" y="46092"/>
                    </a:moveTo>
                    <a:cubicBezTo>
                      <a:pt x="29890" y="82392"/>
                      <a:pt x="21289" y="117292"/>
                      <a:pt x="13631" y="152334"/>
                    </a:cubicBezTo>
                    <a:cubicBezTo>
                      <a:pt x="13097" y="154782"/>
                      <a:pt x="12497" y="157316"/>
                      <a:pt x="11326" y="159497"/>
                    </a:cubicBezTo>
                    <a:cubicBezTo>
                      <a:pt x="9421" y="163040"/>
                      <a:pt x="8916" y="169689"/>
                      <a:pt x="3191" y="167688"/>
                    </a:cubicBezTo>
                    <a:cubicBezTo>
                      <a:pt x="-2762" y="165622"/>
                      <a:pt x="1286" y="160288"/>
                      <a:pt x="2096" y="156325"/>
                    </a:cubicBezTo>
                    <a:cubicBezTo>
                      <a:pt x="10402" y="115587"/>
                      <a:pt x="17803" y="74734"/>
                      <a:pt x="17574" y="32938"/>
                    </a:cubicBezTo>
                    <a:cubicBezTo>
                      <a:pt x="17526" y="24147"/>
                      <a:pt x="16584" y="15355"/>
                      <a:pt x="16593" y="6573"/>
                    </a:cubicBezTo>
                    <a:cubicBezTo>
                      <a:pt x="16593" y="3601"/>
                      <a:pt x="17983" y="68"/>
                      <a:pt x="21927" y="1"/>
                    </a:cubicBezTo>
                    <a:cubicBezTo>
                      <a:pt x="26004" y="-66"/>
                      <a:pt x="27032" y="3573"/>
                      <a:pt x="27261" y="6526"/>
                    </a:cubicBezTo>
                    <a:cubicBezTo>
                      <a:pt x="28299" y="19699"/>
                      <a:pt x="28937" y="32900"/>
                      <a:pt x="29718" y="4610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5"/>
              <p:cNvSpPr/>
              <p:nvPr/>
            </p:nvSpPr>
            <p:spPr>
              <a:xfrm>
                <a:off x="8127720" y="4091040"/>
                <a:ext cx="23025" cy="103625"/>
              </a:xfrm>
              <a:custGeom>
                <a:avLst/>
                <a:gdLst/>
                <a:ahLst/>
                <a:cxnLst/>
                <a:rect l="l" t="t" r="r" b="b"/>
                <a:pathLst>
                  <a:path w="23860" h="104146" extrusionOk="0">
                    <a:moveTo>
                      <a:pt x="23012" y="42353"/>
                    </a:moveTo>
                    <a:cubicBezTo>
                      <a:pt x="22392" y="56831"/>
                      <a:pt x="21745" y="71290"/>
                      <a:pt x="19230" y="85597"/>
                    </a:cubicBezTo>
                    <a:cubicBezTo>
                      <a:pt x="18583" y="89292"/>
                      <a:pt x="17907" y="93045"/>
                      <a:pt x="16639" y="96550"/>
                    </a:cubicBezTo>
                    <a:cubicBezTo>
                      <a:pt x="15354" y="100113"/>
                      <a:pt x="13201" y="103856"/>
                      <a:pt x="8915" y="103732"/>
                    </a:cubicBezTo>
                    <a:cubicBezTo>
                      <a:pt x="4609" y="103618"/>
                      <a:pt x="2599" y="99751"/>
                      <a:pt x="1609" y="96103"/>
                    </a:cubicBezTo>
                    <a:cubicBezTo>
                      <a:pt x="628" y="92512"/>
                      <a:pt x="323" y="88664"/>
                      <a:pt x="190" y="84911"/>
                    </a:cubicBezTo>
                    <a:cubicBezTo>
                      <a:pt x="-667" y="60298"/>
                      <a:pt x="1438" y="35886"/>
                      <a:pt x="5314" y="11597"/>
                    </a:cubicBezTo>
                    <a:cubicBezTo>
                      <a:pt x="5514" y="10358"/>
                      <a:pt x="5600" y="9073"/>
                      <a:pt x="6000" y="7892"/>
                    </a:cubicBezTo>
                    <a:cubicBezTo>
                      <a:pt x="7200" y="4329"/>
                      <a:pt x="8258" y="262"/>
                      <a:pt x="12887" y="14"/>
                    </a:cubicBezTo>
                    <a:cubicBezTo>
                      <a:pt x="18516" y="-290"/>
                      <a:pt x="20621" y="4320"/>
                      <a:pt x="21355" y="8501"/>
                    </a:cubicBezTo>
                    <a:cubicBezTo>
                      <a:pt x="22545" y="15274"/>
                      <a:pt x="22640" y="22246"/>
                      <a:pt x="22974" y="29142"/>
                    </a:cubicBezTo>
                    <a:cubicBezTo>
                      <a:pt x="23193" y="33533"/>
                      <a:pt x="23012" y="37952"/>
                      <a:pt x="23012" y="4235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5"/>
              <p:cNvSpPr/>
              <p:nvPr/>
            </p:nvSpPr>
            <p:spPr>
              <a:xfrm>
                <a:off x="8061120" y="3445920"/>
                <a:ext cx="43867" cy="119206"/>
              </a:xfrm>
              <a:custGeom>
                <a:avLst/>
                <a:gdLst/>
                <a:ahLst/>
                <a:cxnLst/>
                <a:rect l="l" t="t" r="r" b="b"/>
                <a:pathLst>
                  <a:path w="44310" h="119805" extrusionOk="0">
                    <a:moveTo>
                      <a:pt x="43853" y="13849"/>
                    </a:moveTo>
                    <a:cubicBezTo>
                      <a:pt x="42682" y="25165"/>
                      <a:pt x="39948" y="34871"/>
                      <a:pt x="36720" y="44444"/>
                    </a:cubicBezTo>
                    <a:cubicBezTo>
                      <a:pt x="30490" y="62970"/>
                      <a:pt x="24203" y="81477"/>
                      <a:pt x="17736" y="99917"/>
                    </a:cubicBezTo>
                    <a:cubicBezTo>
                      <a:pt x="16078" y="104651"/>
                      <a:pt x="13812" y="109214"/>
                      <a:pt x="11478" y="113672"/>
                    </a:cubicBezTo>
                    <a:cubicBezTo>
                      <a:pt x="10030" y="116434"/>
                      <a:pt x="7744" y="119805"/>
                      <a:pt x="4420" y="118824"/>
                    </a:cubicBezTo>
                    <a:cubicBezTo>
                      <a:pt x="248" y="117586"/>
                      <a:pt x="-457" y="113300"/>
                      <a:pt x="229" y="109366"/>
                    </a:cubicBezTo>
                    <a:cubicBezTo>
                      <a:pt x="1201" y="103785"/>
                      <a:pt x="2229" y="98155"/>
                      <a:pt x="3867" y="92745"/>
                    </a:cubicBezTo>
                    <a:cubicBezTo>
                      <a:pt x="12297" y="64989"/>
                      <a:pt x="20936" y="37300"/>
                      <a:pt x="29499" y="9582"/>
                    </a:cubicBezTo>
                    <a:cubicBezTo>
                      <a:pt x="30061" y="7782"/>
                      <a:pt x="30376" y="5868"/>
                      <a:pt x="31166" y="4172"/>
                    </a:cubicBezTo>
                    <a:cubicBezTo>
                      <a:pt x="32252" y="1819"/>
                      <a:pt x="33985" y="0"/>
                      <a:pt x="36853" y="0"/>
                    </a:cubicBezTo>
                    <a:cubicBezTo>
                      <a:pt x="40605" y="0"/>
                      <a:pt x="42634" y="2239"/>
                      <a:pt x="43196" y="5658"/>
                    </a:cubicBezTo>
                    <a:cubicBezTo>
                      <a:pt x="43701" y="8744"/>
                      <a:pt x="43710" y="11916"/>
                      <a:pt x="43844" y="1385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5"/>
              <p:cNvSpPr/>
              <p:nvPr/>
            </p:nvSpPr>
            <p:spPr>
              <a:xfrm>
                <a:off x="8174520" y="3058560"/>
                <a:ext cx="21951" cy="140300"/>
              </a:xfrm>
              <a:custGeom>
                <a:avLst/>
                <a:gdLst/>
                <a:ahLst/>
                <a:cxnLst/>
                <a:rect l="l" t="t" r="r" b="b"/>
                <a:pathLst>
                  <a:path w="25231" h="141360" extrusionOk="0">
                    <a:moveTo>
                      <a:pt x="3834" y="140325"/>
                    </a:moveTo>
                    <a:cubicBezTo>
                      <a:pt x="-2090" y="132038"/>
                      <a:pt x="415" y="122590"/>
                      <a:pt x="1195" y="113531"/>
                    </a:cubicBezTo>
                    <a:cubicBezTo>
                      <a:pt x="3415" y="87795"/>
                      <a:pt x="8139" y="62277"/>
                      <a:pt x="7787" y="36331"/>
                    </a:cubicBezTo>
                    <a:cubicBezTo>
                      <a:pt x="7663" y="26940"/>
                      <a:pt x="9206" y="17338"/>
                      <a:pt x="5492" y="8261"/>
                    </a:cubicBezTo>
                    <a:cubicBezTo>
                      <a:pt x="4167" y="5023"/>
                      <a:pt x="3587" y="2060"/>
                      <a:pt x="7463" y="565"/>
                    </a:cubicBezTo>
                    <a:cubicBezTo>
                      <a:pt x="11635" y="-1035"/>
                      <a:pt x="14816" y="908"/>
                      <a:pt x="16855" y="4584"/>
                    </a:cubicBezTo>
                    <a:cubicBezTo>
                      <a:pt x="20645" y="11414"/>
                      <a:pt x="21160" y="19015"/>
                      <a:pt x="21608" y="26587"/>
                    </a:cubicBezTo>
                    <a:cubicBezTo>
                      <a:pt x="23141" y="52581"/>
                      <a:pt x="19312" y="78175"/>
                      <a:pt x="15683" y="103768"/>
                    </a:cubicBezTo>
                    <a:cubicBezTo>
                      <a:pt x="14445" y="112493"/>
                      <a:pt x="13225" y="121247"/>
                      <a:pt x="11454" y="129867"/>
                    </a:cubicBezTo>
                    <a:cubicBezTo>
                      <a:pt x="10625" y="133924"/>
                      <a:pt x="10454" y="139011"/>
                      <a:pt x="3843" y="14031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5"/>
              <p:cNvSpPr/>
              <p:nvPr/>
            </p:nvSpPr>
            <p:spPr>
              <a:xfrm>
                <a:off x="8064360" y="4645800"/>
                <a:ext cx="20503" cy="129148"/>
              </a:xfrm>
              <a:custGeom>
                <a:avLst/>
                <a:gdLst/>
                <a:ahLst/>
                <a:cxnLst/>
                <a:rect l="l" t="t" r="r" b="b"/>
                <a:pathLst>
                  <a:path w="25080" h="129797" extrusionOk="0">
                    <a:moveTo>
                      <a:pt x="757" y="129180"/>
                    </a:moveTo>
                    <a:cubicBezTo>
                      <a:pt x="-1919" y="111177"/>
                      <a:pt x="3368" y="94623"/>
                      <a:pt x="3244" y="77840"/>
                    </a:cubicBezTo>
                    <a:cubicBezTo>
                      <a:pt x="3082" y="57066"/>
                      <a:pt x="3863" y="36273"/>
                      <a:pt x="4663" y="15499"/>
                    </a:cubicBezTo>
                    <a:cubicBezTo>
                      <a:pt x="4891" y="9632"/>
                      <a:pt x="3244" y="611"/>
                      <a:pt x="11311" y="30"/>
                    </a:cubicBezTo>
                    <a:cubicBezTo>
                      <a:pt x="20131" y="-608"/>
                      <a:pt x="18588" y="8974"/>
                      <a:pt x="19188" y="14461"/>
                    </a:cubicBezTo>
                    <a:cubicBezTo>
                      <a:pt x="23161" y="51275"/>
                      <a:pt x="18408" y="87270"/>
                      <a:pt x="7540" y="122531"/>
                    </a:cubicBezTo>
                    <a:cubicBezTo>
                      <a:pt x="6825" y="124836"/>
                      <a:pt x="5911" y="127313"/>
                      <a:pt x="767" y="12918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5"/>
              <p:cNvSpPr/>
              <p:nvPr/>
            </p:nvSpPr>
            <p:spPr>
              <a:xfrm>
                <a:off x="7985160" y="3688200"/>
                <a:ext cx="35238" cy="98024"/>
              </a:xfrm>
              <a:custGeom>
                <a:avLst/>
                <a:gdLst/>
                <a:ahLst/>
                <a:cxnLst/>
                <a:rect l="l" t="t" r="r" b="b"/>
                <a:pathLst>
                  <a:path w="37890" h="99517" extrusionOk="0">
                    <a:moveTo>
                      <a:pt x="0" y="81995"/>
                    </a:moveTo>
                    <a:cubicBezTo>
                      <a:pt x="3924" y="57335"/>
                      <a:pt x="6182" y="33380"/>
                      <a:pt x="15497" y="11034"/>
                    </a:cubicBezTo>
                    <a:cubicBezTo>
                      <a:pt x="17859" y="5367"/>
                      <a:pt x="20355" y="-1367"/>
                      <a:pt x="28689" y="242"/>
                    </a:cubicBezTo>
                    <a:cubicBezTo>
                      <a:pt x="34042" y="1271"/>
                      <a:pt x="37890" y="11444"/>
                      <a:pt x="33518" y="18063"/>
                    </a:cubicBezTo>
                    <a:cubicBezTo>
                      <a:pt x="21126" y="36837"/>
                      <a:pt x="21965" y="58850"/>
                      <a:pt x="16650" y="79319"/>
                    </a:cubicBezTo>
                    <a:cubicBezTo>
                      <a:pt x="15545" y="83586"/>
                      <a:pt x="14583" y="87882"/>
                      <a:pt x="13573" y="92168"/>
                    </a:cubicBezTo>
                    <a:cubicBezTo>
                      <a:pt x="12802" y="95445"/>
                      <a:pt x="11449" y="98150"/>
                      <a:pt x="7496" y="98007"/>
                    </a:cubicBezTo>
                    <a:cubicBezTo>
                      <a:pt x="3791" y="97873"/>
                      <a:pt x="1733" y="95369"/>
                      <a:pt x="1048" y="92177"/>
                    </a:cubicBezTo>
                    <a:cubicBezTo>
                      <a:pt x="267" y="88529"/>
                      <a:pt x="248" y="84719"/>
                      <a:pt x="0" y="8199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5"/>
              <p:cNvSpPr/>
              <p:nvPr/>
            </p:nvSpPr>
            <p:spPr>
              <a:xfrm>
                <a:off x="8769240" y="3509640"/>
                <a:ext cx="13336" cy="134664"/>
              </a:xfrm>
              <a:custGeom>
                <a:avLst/>
                <a:gdLst/>
                <a:ahLst/>
                <a:cxnLst/>
                <a:rect l="l" t="t" r="r" b="b"/>
                <a:pathLst>
                  <a:path w="18850" h="134664" extrusionOk="0">
                    <a:moveTo>
                      <a:pt x="12826" y="134664"/>
                    </a:moveTo>
                    <a:cubicBezTo>
                      <a:pt x="-2300" y="111814"/>
                      <a:pt x="-4700" y="20079"/>
                      <a:pt x="9130" y="0"/>
                    </a:cubicBezTo>
                    <a:cubicBezTo>
                      <a:pt x="14150" y="46215"/>
                      <a:pt x="13941" y="90278"/>
                      <a:pt x="12826" y="1346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5"/>
              <p:cNvSpPr/>
              <p:nvPr/>
            </p:nvSpPr>
            <p:spPr>
              <a:xfrm>
                <a:off x="8510760" y="3116520"/>
                <a:ext cx="18349" cy="113263"/>
              </a:xfrm>
              <a:custGeom>
                <a:avLst/>
                <a:gdLst/>
                <a:ahLst/>
                <a:cxnLst/>
                <a:rect l="l" t="t" r="r" b="b"/>
                <a:pathLst>
                  <a:path w="18488" h="114119" extrusionOk="0">
                    <a:moveTo>
                      <a:pt x="695" y="41188"/>
                    </a:moveTo>
                    <a:cubicBezTo>
                      <a:pt x="695" y="29901"/>
                      <a:pt x="600" y="18604"/>
                      <a:pt x="752" y="7317"/>
                    </a:cubicBezTo>
                    <a:cubicBezTo>
                      <a:pt x="791" y="4069"/>
                      <a:pt x="2067" y="602"/>
                      <a:pt x="5534" y="87"/>
                    </a:cubicBezTo>
                    <a:cubicBezTo>
                      <a:pt x="10620" y="-675"/>
                      <a:pt x="11420" y="3697"/>
                      <a:pt x="11992" y="7383"/>
                    </a:cubicBezTo>
                    <a:cubicBezTo>
                      <a:pt x="12849" y="12956"/>
                      <a:pt x="13725" y="18575"/>
                      <a:pt x="13916" y="24195"/>
                    </a:cubicBezTo>
                    <a:cubicBezTo>
                      <a:pt x="14678" y="47389"/>
                      <a:pt x="14440" y="70610"/>
                      <a:pt x="17850" y="93661"/>
                    </a:cubicBezTo>
                    <a:cubicBezTo>
                      <a:pt x="18488" y="97947"/>
                      <a:pt x="18079" y="102443"/>
                      <a:pt x="17707" y="106805"/>
                    </a:cubicBezTo>
                    <a:cubicBezTo>
                      <a:pt x="17450" y="109768"/>
                      <a:pt x="17069" y="113444"/>
                      <a:pt x="12849" y="113311"/>
                    </a:cubicBezTo>
                    <a:cubicBezTo>
                      <a:pt x="10030" y="113225"/>
                      <a:pt x="8791" y="110635"/>
                      <a:pt x="8011" y="108206"/>
                    </a:cubicBezTo>
                    <a:cubicBezTo>
                      <a:pt x="3915" y="95594"/>
                      <a:pt x="2562" y="82488"/>
                      <a:pt x="1419" y="69391"/>
                    </a:cubicBezTo>
                    <a:cubicBezTo>
                      <a:pt x="600" y="60028"/>
                      <a:pt x="448" y="50598"/>
                      <a:pt x="0" y="41207"/>
                    </a:cubicBezTo>
                    <a:cubicBezTo>
                      <a:pt x="228" y="41207"/>
                      <a:pt x="467" y="41207"/>
                      <a:pt x="695" y="4118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5"/>
              <p:cNvSpPr/>
              <p:nvPr/>
            </p:nvSpPr>
            <p:spPr>
              <a:xfrm>
                <a:off x="8085600" y="4100400"/>
                <a:ext cx="23038" cy="105934"/>
              </a:xfrm>
              <a:custGeom>
                <a:avLst/>
                <a:gdLst/>
                <a:ahLst/>
                <a:cxnLst/>
                <a:rect l="l" t="t" r="r" b="b"/>
                <a:pathLst>
                  <a:path w="23812" h="107547" extrusionOk="0">
                    <a:moveTo>
                      <a:pt x="6209" y="105973"/>
                    </a:moveTo>
                    <a:cubicBezTo>
                      <a:pt x="-658" y="98620"/>
                      <a:pt x="-39" y="92743"/>
                      <a:pt x="56" y="87285"/>
                    </a:cubicBezTo>
                    <a:cubicBezTo>
                      <a:pt x="532" y="61472"/>
                      <a:pt x="5199" y="36136"/>
                      <a:pt x="9381" y="10761"/>
                    </a:cubicBezTo>
                    <a:cubicBezTo>
                      <a:pt x="9867" y="7799"/>
                      <a:pt x="11181" y="4598"/>
                      <a:pt x="13086" y="2322"/>
                    </a:cubicBezTo>
                    <a:cubicBezTo>
                      <a:pt x="16353" y="-1574"/>
                      <a:pt x="20096" y="-221"/>
                      <a:pt x="21935" y="3817"/>
                    </a:cubicBezTo>
                    <a:cubicBezTo>
                      <a:pt x="23154" y="6494"/>
                      <a:pt x="23135" y="9970"/>
                      <a:pt x="22916" y="13037"/>
                    </a:cubicBezTo>
                    <a:cubicBezTo>
                      <a:pt x="20821" y="42498"/>
                      <a:pt x="15906" y="71540"/>
                      <a:pt x="9524" y="100344"/>
                    </a:cubicBezTo>
                    <a:cubicBezTo>
                      <a:pt x="9143" y="102048"/>
                      <a:pt x="7695" y="103516"/>
                      <a:pt x="6209" y="1059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5"/>
              <p:cNvSpPr/>
              <p:nvPr/>
            </p:nvSpPr>
            <p:spPr>
              <a:xfrm>
                <a:off x="8727840" y="3553200"/>
                <a:ext cx="17299" cy="107511"/>
              </a:xfrm>
              <a:custGeom>
                <a:avLst/>
                <a:gdLst/>
                <a:ahLst/>
                <a:cxnLst/>
                <a:rect l="l" t="t" r="r" b="b"/>
                <a:pathLst>
                  <a:path w="18403" h="108051" extrusionOk="0">
                    <a:moveTo>
                      <a:pt x="8643" y="107618"/>
                    </a:moveTo>
                    <a:cubicBezTo>
                      <a:pt x="2947" y="74824"/>
                      <a:pt x="-654" y="43201"/>
                      <a:pt x="99" y="11149"/>
                    </a:cubicBezTo>
                    <a:cubicBezTo>
                      <a:pt x="156" y="8692"/>
                      <a:pt x="556" y="6091"/>
                      <a:pt x="1490" y="3843"/>
                    </a:cubicBezTo>
                    <a:cubicBezTo>
                      <a:pt x="2137" y="2272"/>
                      <a:pt x="3804" y="367"/>
                      <a:pt x="5299" y="81"/>
                    </a:cubicBezTo>
                    <a:cubicBezTo>
                      <a:pt x="8024" y="-433"/>
                      <a:pt x="9814" y="1567"/>
                      <a:pt x="10538" y="4234"/>
                    </a:cubicBezTo>
                    <a:cubicBezTo>
                      <a:pt x="11196" y="6653"/>
                      <a:pt x="12186" y="9073"/>
                      <a:pt x="12319" y="11530"/>
                    </a:cubicBezTo>
                    <a:cubicBezTo>
                      <a:pt x="13824" y="39086"/>
                      <a:pt x="17749" y="66499"/>
                      <a:pt x="17149" y="94159"/>
                    </a:cubicBezTo>
                    <a:cubicBezTo>
                      <a:pt x="17044" y="98998"/>
                      <a:pt x="17549" y="104351"/>
                      <a:pt x="8643" y="10759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5"/>
              <p:cNvSpPr/>
              <p:nvPr/>
            </p:nvSpPr>
            <p:spPr>
              <a:xfrm>
                <a:off x="8227080" y="3074040"/>
                <a:ext cx="14054" cy="95425"/>
              </a:xfrm>
              <a:custGeom>
                <a:avLst/>
                <a:gdLst/>
                <a:ahLst/>
                <a:cxnLst/>
                <a:rect l="l" t="t" r="r" b="b"/>
                <a:pathLst>
                  <a:path w="14526" h="96146" extrusionOk="0">
                    <a:moveTo>
                      <a:pt x="4683" y="95393"/>
                    </a:moveTo>
                    <a:cubicBezTo>
                      <a:pt x="-299" y="90011"/>
                      <a:pt x="-3" y="84696"/>
                      <a:pt x="6" y="79791"/>
                    </a:cubicBezTo>
                    <a:cubicBezTo>
                      <a:pt x="73" y="55778"/>
                      <a:pt x="473" y="31766"/>
                      <a:pt x="797" y="7753"/>
                    </a:cubicBezTo>
                    <a:cubicBezTo>
                      <a:pt x="844" y="4467"/>
                      <a:pt x="1654" y="771"/>
                      <a:pt x="5055" y="124"/>
                    </a:cubicBezTo>
                    <a:cubicBezTo>
                      <a:pt x="9674" y="-753"/>
                      <a:pt x="11560" y="3191"/>
                      <a:pt x="12551" y="6943"/>
                    </a:cubicBezTo>
                    <a:cubicBezTo>
                      <a:pt x="13351" y="9963"/>
                      <a:pt x="13789" y="13163"/>
                      <a:pt x="13837" y="16297"/>
                    </a:cubicBezTo>
                    <a:cubicBezTo>
                      <a:pt x="14227" y="40329"/>
                      <a:pt x="13798" y="64322"/>
                      <a:pt x="10169" y="88144"/>
                    </a:cubicBezTo>
                    <a:cubicBezTo>
                      <a:pt x="9664" y="91459"/>
                      <a:pt x="8512" y="94202"/>
                      <a:pt x="4683" y="9539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5"/>
              <p:cNvSpPr/>
              <p:nvPr/>
            </p:nvSpPr>
            <p:spPr>
              <a:xfrm>
                <a:off x="8658720" y="3070080"/>
                <a:ext cx="19426" cy="85652"/>
              </a:xfrm>
              <a:custGeom>
                <a:avLst/>
                <a:gdLst/>
                <a:ahLst/>
                <a:cxnLst/>
                <a:rect l="l" t="t" r="r" b="b"/>
                <a:pathLst>
                  <a:path w="21888" h="85867" extrusionOk="0">
                    <a:moveTo>
                      <a:pt x="12106" y="85774"/>
                    </a:moveTo>
                    <a:cubicBezTo>
                      <a:pt x="2848" y="72097"/>
                      <a:pt x="4934" y="56999"/>
                      <a:pt x="2133" y="43198"/>
                    </a:cubicBezTo>
                    <a:cubicBezTo>
                      <a:pt x="-229" y="31549"/>
                      <a:pt x="-457" y="19433"/>
                      <a:pt x="610" y="7470"/>
                    </a:cubicBezTo>
                    <a:cubicBezTo>
                      <a:pt x="953" y="3621"/>
                      <a:pt x="2276" y="-93"/>
                      <a:pt x="7210" y="2"/>
                    </a:cubicBezTo>
                    <a:cubicBezTo>
                      <a:pt x="10935" y="69"/>
                      <a:pt x="13106" y="2764"/>
                      <a:pt x="13392" y="5945"/>
                    </a:cubicBezTo>
                    <a:cubicBezTo>
                      <a:pt x="15526" y="29682"/>
                      <a:pt x="21431" y="53142"/>
                      <a:pt x="18698" y="77240"/>
                    </a:cubicBezTo>
                    <a:cubicBezTo>
                      <a:pt x="18326" y="80517"/>
                      <a:pt x="16907" y="83212"/>
                      <a:pt x="12097" y="857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5"/>
              <p:cNvSpPr/>
              <p:nvPr/>
            </p:nvSpPr>
            <p:spPr>
              <a:xfrm>
                <a:off x="8102160" y="3472920"/>
                <a:ext cx="21267" cy="75939"/>
              </a:xfrm>
              <a:custGeom>
                <a:avLst/>
                <a:gdLst/>
                <a:ahLst/>
                <a:cxnLst/>
                <a:rect l="l" t="t" r="r" b="b"/>
                <a:pathLst>
                  <a:path w="21536" h="77095" extrusionOk="0">
                    <a:moveTo>
                      <a:pt x="0" y="75273"/>
                    </a:moveTo>
                    <a:cubicBezTo>
                      <a:pt x="628" y="52241"/>
                      <a:pt x="4276" y="29029"/>
                      <a:pt x="10077" y="6093"/>
                    </a:cubicBezTo>
                    <a:cubicBezTo>
                      <a:pt x="10839" y="3093"/>
                      <a:pt x="12239" y="-165"/>
                      <a:pt x="16135" y="6"/>
                    </a:cubicBezTo>
                    <a:cubicBezTo>
                      <a:pt x="20012" y="178"/>
                      <a:pt x="21536" y="3340"/>
                      <a:pt x="21364" y="6541"/>
                    </a:cubicBezTo>
                    <a:cubicBezTo>
                      <a:pt x="20060" y="29820"/>
                      <a:pt x="17136" y="52784"/>
                      <a:pt x="6391" y="73949"/>
                    </a:cubicBezTo>
                    <a:cubicBezTo>
                      <a:pt x="5619" y="75464"/>
                      <a:pt x="3963" y="76930"/>
                      <a:pt x="9" y="752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5"/>
              <p:cNvSpPr/>
              <p:nvPr/>
            </p:nvSpPr>
            <p:spPr>
              <a:xfrm>
                <a:off x="8690400" y="4115880"/>
                <a:ext cx="25215" cy="64148"/>
              </a:xfrm>
              <a:custGeom>
                <a:avLst/>
                <a:gdLst/>
                <a:ahLst/>
                <a:cxnLst/>
                <a:rect l="l" t="t" r="r" b="b"/>
                <a:pathLst>
                  <a:path w="25470" h="66647" extrusionOk="0">
                    <a:moveTo>
                      <a:pt x="0" y="11756"/>
                    </a:moveTo>
                    <a:cubicBezTo>
                      <a:pt x="362" y="9203"/>
                      <a:pt x="343" y="6603"/>
                      <a:pt x="1134" y="4289"/>
                    </a:cubicBezTo>
                    <a:cubicBezTo>
                      <a:pt x="2800" y="-560"/>
                      <a:pt x="9325" y="-1684"/>
                      <a:pt x="11287" y="2927"/>
                    </a:cubicBezTo>
                    <a:cubicBezTo>
                      <a:pt x="18898" y="20852"/>
                      <a:pt x="22613" y="39893"/>
                      <a:pt x="25280" y="59114"/>
                    </a:cubicBezTo>
                    <a:cubicBezTo>
                      <a:pt x="25470" y="60467"/>
                      <a:pt x="24022" y="62896"/>
                      <a:pt x="22746" y="63448"/>
                    </a:cubicBezTo>
                    <a:cubicBezTo>
                      <a:pt x="19231" y="64963"/>
                      <a:pt x="16745" y="62486"/>
                      <a:pt x="15030" y="59838"/>
                    </a:cubicBezTo>
                    <a:cubicBezTo>
                      <a:pt x="5553" y="45218"/>
                      <a:pt x="3010" y="28425"/>
                      <a:pt x="0" y="1175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5"/>
              <p:cNvSpPr/>
              <p:nvPr/>
            </p:nvSpPr>
            <p:spPr>
              <a:xfrm>
                <a:off x="8593560" y="3115800"/>
                <a:ext cx="28762" cy="70971"/>
              </a:xfrm>
              <a:custGeom>
                <a:avLst/>
                <a:gdLst/>
                <a:ahLst/>
                <a:cxnLst/>
                <a:rect l="l" t="t" r="r" b="b"/>
                <a:pathLst>
                  <a:path w="33347" h="70971" extrusionOk="0">
                    <a:moveTo>
                      <a:pt x="28816" y="70971"/>
                    </a:moveTo>
                    <a:cubicBezTo>
                      <a:pt x="12280" y="66970"/>
                      <a:pt x="9061" y="56883"/>
                      <a:pt x="6737" y="47825"/>
                    </a:cubicBezTo>
                    <a:cubicBezTo>
                      <a:pt x="2755" y="32299"/>
                      <a:pt x="-4531" y="16535"/>
                      <a:pt x="3889" y="0"/>
                    </a:cubicBezTo>
                    <a:cubicBezTo>
                      <a:pt x="16862" y="21231"/>
                      <a:pt x="16462" y="46101"/>
                      <a:pt x="28816" y="709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5"/>
              <p:cNvSpPr/>
              <p:nvPr/>
            </p:nvSpPr>
            <p:spPr>
              <a:xfrm>
                <a:off x="8785080" y="4118400"/>
                <a:ext cx="22337" cy="60828"/>
              </a:xfrm>
              <a:custGeom>
                <a:avLst/>
                <a:gdLst/>
                <a:ahLst/>
                <a:cxnLst/>
                <a:rect l="l" t="t" r="r" b="b"/>
                <a:pathLst>
                  <a:path w="24546" h="63198" extrusionOk="0">
                    <a:moveTo>
                      <a:pt x="22196" y="46129"/>
                    </a:moveTo>
                    <a:cubicBezTo>
                      <a:pt x="21377" y="51254"/>
                      <a:pt x="24091" y="59407"/>
                      <a:pt x="17509" y="60655"/>
                    </a:cubicBezTo>
                    <a:cubicBezTo>
                      <a:pt x="10166" y="62045"/>
                      <a:pt x="10203" y="53206"/>
                      <a:pt x="8889" y="48406"/>
                    </a:cubicBezTo>
                    <a:cubicBezTo>
                      <a:pt x="5403" y="35728"/>
                      <a:pt x="2879" y="22764"/>
                      <a:pt x="298" y="9848"/>
                    </a:cubicBezTo>
                    <a:cubicBezTo>
                      <a:pt x="-455" y="6105"/>
                      <a:pt x="-8" y="1800"/>
                      <a:pt x="4327" y="352"/>
                    </a:cubicBezTo>
                    <a:cubicBezTo>
                      <a:pt x="8813" y="-1153"/>
                      <a:pt x="11375" y="2448"/>
                      <a:pt x="12871" y="5829"/>
                    </a:cubicBezTo>
                    <a:cubicBezTo>
                      <a:pt x="18529" y="18583"/>
                      <a:pt x="21453" y="32023"/>
                      <a:pt x="22205" y="461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5"/>
              <p:cNvSpPr/>
              <p:nvPr/>
            </p:nvSpPr>
            <p:spPr>
              <a:xfrm>
                <a:off x="8739720" y="4116600"/>
                <a:ext cx="22695" cy="62566"/>
              </a:xfrm>
              <a:custGeom>
                <a:avLst/>
                <a:gdLst/>
                <a:ahLst/>
                <a:cxnLst/>
                <a:rect l="l" t="t" r="r" b="b"/>
                <a:pathLst>
                  <a:path w="23099" h="64170" extrusionOk="0">
                    <a:moveTo>
                      <a:pt x="22567" y="55846"/>
                    </a:moveTo>
                    <a:cubicBezTo>
                      <a:pt x="22471" y="59761"/>
                      <a:pt x="21966" y="62476"/>
                      <a:pt x="18957" y="62733"/>
                    </a:cubicBezTo>
                    <a:cubicBezTo>
                      <a:pt x="17433" y="62857"/>
                      <a:pt x="15385" y="61580"/>
                      <a:pt x="14232" y="60332"/>
                    </a:cubicBezTo>
                    <a:cubicBezTo>
                      <a:pt x="9384" y="55084"/>
                      <a:pt x="7860" y="48302"/>
                      <a:pt x="6107" y="41635"/>
                    </a:cubicBezTo>
                    <a:cubicBezTo>
                      <a:pt x="3241" y="30738"/>
                      <a:pt x="516" y="19813"/>
                      <a:pt x="87" y="8488"/>
                    </a:cubicBezTo>
                    <a:cubicBezTo>
                      <a:pt x="-27" y="5411"/>
                      <a:pt x="-532" y="1820"/>
                      <a:pt x="3174" y="458"/>
                    </a:cubicBezTo>
                    <a:cubicBezTo>
                      <a:pt x="8003" y="-1313"/>
                      <a:pt x="10013" y="2382"/>
                      <a:pt x="11241" y="5907"/>
                    </a:cubicBezTo>
                    <a:cubicBezTo>
                      <a:pt x="17051" y="22518"/>
                      <a:pt x="18737" y="40063"/>
                      <a:pt x="22567" y="5583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5"/>
              <p:cNvSpPr/>
              <p:nvPr/>
            </p:nvSpPr>
            <p:spPr>
              <a:xfrm>
                <a:off x="8694360" y="3586320"/>
                <a:ext cx="10794" cy="73493"/>
              </a:xfrm>
              <a:custGeom>
                <a:avLst/>
                <a:gdLst/>
                <a:ahLst/>
                <a:cxnLst/>
                <a:rect l="l" t="t" r="r" b="b"/>
                <a:pathLst>
                  <a:path w="11544" h="74048" extrusionOk="0">
                    <a:moveTo>
                      <a:pt x="4354" y="73476"/>
                    </a:moveTo>
                    <a:cubicBezTo>
                      <a:pt x="-56" y="71447"/>
                      <a:pt x="430" y="67266"/>
                      <a:pt x="373" y="63694"/>
                    </a:cubicBezTo>
                    <a:cubicBezTo>
                      <a:pt x="97" y="46120"/>
                      <a:pt x="11" y="28537"/>
                      <a:pt x="1" y="10964"/>
                    </a:cubicBezTo>
                    <a:cubicBezTo>
                      <a:pt x="1" y="6611"/>
                      <a:pt x="-208" y="515"/>
                      <a:pt x="4888" y="38"/>
                    </a:cubicBezTo>
                    <a:cubicBezTo>
                      <a:pt x="11307" y="-562"/>
                      <a:pt x="9698" y="6001"/>
                      <a:pt x="10003" y="9916"/>
                    </a:cubicBezTo>
                    <a:cubicBezTo>
                      <a:pt x="11336" y="26842"/>
                      <a:pt x="10984" y="43796"/>
                      <a:pt x="9898" y="60732"/>
                    </a:cubicBezTo>
                    <a:cubicBezTo>
                      <a:pt x="9584" y="65570"/>
                      <a:pt x="10003" y="70904"/>
                      <a:pt x="4345" y="7348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5"/>
              <p:cNvSpPr/>
              <p:nvPr/>
            </p:nvSpPr>
            <p:spPr>
              <a:xfrm>
                <a:off x="8033040" y="3711960"/>
                <a:ext cx="19799" cy="54021"/>
              </a:xfrm>
              <a:custGeom>
                <a:avLst/>
                <a:gdLst/>
                <a:ahLst/>
                <a:cxnLst/>
                <a:rect l="l" t="t" r="r" b="b"/>
                <a:pathLst>
                  <a:path w="22184" h="55264" extrusionOk="0">
                    <a:moveTo>
                      <a:pt x="15094" y="21800"/>
                    </a:moveTo>
                    <a:cubicBezTo>
                      <a:pt x="15237" y="29049"/>
                      <a:pt x="11722" y="36745"/>
                      <a:pt x="17999" y="43279"/>
                    </a:cubicBezTo>
                    <a:cubicBezTo>
                      <a:pt x="20485" y="45860"/>
                      <a:pt x="20152" y="49032"/>
                      <a:pt x="17332" y="51471"/>
                    </a:cubicBezTo>
                    <a:cubicBezTo>
                      <a:pt x="14189" y="54176"/>
                      <a:pt x="10522" y="55119"/>
                      <a:pt x="7159" y="52271"/>
                    </a:cubicBezTo>
                    <a:cubicBezTo>
                      <a:pt x="4864" y="50328"/>
                      <a:pt x="2187" y="47765"/>
                      <a:pt x="1578" y="45051"/>
                    </a:cubicBezTo>
                    <a:cubicBezTo>
                      <a:pt x="-1699" y="30554"/>
                      <a:pt x="244" y="16409"/>
                      <a:pt x="6331" y="2912"/>
                    </a:cubicBezTo>
                    <a:cubicBezTo>
                      <a:pt x="6959" y="1512"/>
                      <a:pt x="9198" y="93"/>
                      <a:pt x="10750" y="7"/>
                    </a:cubicBezTo>
                    <a:cubicBezTo>
                      <a:pt x="13636" y="-145"/>
                      <a:pt x="15008" y="2169"/>
                      <a:pt x="15065" y="4903"/>
                    </a:cubicBezTo>
                    <a:cubicBezTo>
                      <a:pt x="15170" y="10532"/>
                      <a:pt x="15094" y="16161"/>
                      <a:pt x="15094" y="2179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5"/>
              <p:cNvSpPr/>
              <p:nvPr/>
            </p:nvSpPr>
            <p:spPr>
              <a:xfrm>
                <a:off x="8268840" y="3079440"/>
                <a:ext cx="14053" cy="47820"/>
              </a:xfrm>
              <a:custGeom>
                <a:avLst/>
                <a:gdLst/>
                <a:ahLst/>
                <a:cxnLst/>
                <a:rect l="l" t="t" r="r" b="b"/>
                <a:pathLst>
                  <a:path w="17621" h="48425" extrusionOk="0">
                    <a:moveTo>
                      <a:pt x="4457" y="47974"/>
                    </a:moveTo>
                    <a:cubicBezTo>
                      <a:pt x="-2001" y="33629"/>
                      <a:pt x="-134" y="18951"/>
                      <a:pt x="1980" y="4359"/>
                    </a:cubicBezTo>
                    <a:cubicBezTo>
                      <a:pt x="2286" y="2273"/>
                      <a:pt x="4248" y="-451"/>
                      <a:pt x="7220" y="63"/>
                    </a:cubicBezTo>
                    <a:cubicBezTo>
                      <a:pt x="8772" y="330"/>
                      <a:pt x="10810" y="1645"/>
                      <a:pt x="11411" y="3016"/>
                    </a:cubicBezTo>
                    <a:cubicBezTo>
                      <a:pt x="15620" y="12522"/>
                      <a:pt x="13934" y="22609"/>
                      <a:pt x="13573" y="32477"/>
                    </a:cubicBezTo>
                    <a:cubicBezTo>
                      <a:pt x="13344" y="38573"/>
                      <a:pt x="13039" y="45174"/>
                      <a:pt x="4457" y="479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5"/>
              <p:cNvSpPr/>
              <p:nvPr/>
            </p:nvSpPr>
            <p:spPr>
              <a:xfrm>
                <a:off x="8532720" y="3150720"/>
                <a:ext cx="24125" cy="47160"/>
              </a:xfrm>
              <a:custGeom>
                <a:avLst/>
                <a:gdLst/>
                <a:ahLst/>
                <a:cxnLst/>
                <a:rect l="l" t="t" r="r" b="b"/>
                <a:pathLst>
                  <a:path w="27337" h="47397" extrusionOk="0">
                    <a:moveTo>
                      <a:pt x="8744" y="1"/>
                    </a:moveTo>
                    <a:cubicBezTo>
                      <a:pt x="8744" y="1"/>
                      <a:pt x="11030" y="2344"/>
                      <a:pt x="12077" y="5306"/>
                    </a:cubicBezTo>
                    <a:cubicBezTo>
                      <a:pt x="16278" y="17184"/>
                      <a:pt x="20222" y="29147"/>
                      <a:pt x="24003" y="41158"/>
                    </a:cubicBezTo>
                    <a:cubicBezTo>
                      <a:pt x="24460" y="42625"/>
                      <a:pt x="23908" y="45235"/>
                      <a:pt x="22831" y="46140"/>
                    </a:cubicBezTo>
                    <a:cubicBezTo>
                      <a:pt x="21688" y="47111"/>
                      <a:pt x="19088" y="47369"/>
                      <a:pt x="17611" y="46759"/>
                    </a:cubicBezTo>
                    <a:cubicBezTo>
                      <a:pt x="9906" y="43549"/>
                      <a:pt x="-2877" y="10154"/>
                      <a:pt x="581" y="2734"/>
                    </a:cubicBezTo>
                    <a:cubicBezTo>
                      <a:pt x="1429" y="906"/>
                      <a:pt x="3029" y="-28"/>
                      <a:pt x="8744" y="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5"/>
              <p:cNvSpPr/>
              <p:nvPr/>
            </p:nvSpPr>
            <p:spPr>
              <a:xfrm>
                <a:off x="8076240" y="3718080"/>
                <a:ext cx="14052" cy="49996"/>
              </a:xfrm>
              <a:custGeom>
                <a:avLst/>
                <a:gdLst/>
                <a:ahLst/>
                <a:cxnLst/>
                <a:rect l="l" t="t" r="r" b="b"/>
                <a:pathLst>
                  <a:path w="17402" h="50121" extrusionOk="0">
                    <a:moveTo>
                      <a:pt x="13845" y="50026"/>
                    </a:moveTo>
                    <a:cubicBezTo>
                      <a:pt x="-2166" y="39244"/>
                      <a:pt x="-709" y="26118"/>
                      <a:pt x="1015" y="13412"/>
                    </a:cubicBezTo>
                    <a:cubicBezTo>
                      <a:pt x="1682" y="8487"/>
                      <a:pt x="129" y="-95"/>
                      <a:pt x="7673" y="1"/>
                    </a:cubicBezTo>
                    <a:cubicBezTo>
                      <a:pt x="15236" y="105"/>
                      <a:pt x="13531" y="8259"/>
                      <a:pt x="13721" y="13412"/>
                    </a:cubicBezTo>
                    <a:cubicBezTo>
                      <a:pt x="14131" y="24480"/>
                      <a:pt x="13845" y="35577"/>
                      <a:pt x="13845" y="5002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5"/>
              <p:cNvSpPr/>
              <p:nvPr/>
            </p:nvSpPr>
            <p:spPr>
              <a:xfrm>
                <a:off x="8328240" y="1625400"/>
                <a:ext cx="37788" cy="16539"/>
              </a:xfrm>
              <a:custGeom>
                <a:avLst/>
                <a:gdLst/>
                <a:ahLst/>
                <a:cxnLst/>
                <a:rect l="l" t="t" r="r" b="b"/>
                <a:pathLst>
                  <a:path w="38757" h="20869" extrusionOk="0">
                    <a:moveTo>
                      <a:pt x="27141" y="16597"/>
                    </a:moveTo>
                    <a:cubicBezTo>
                      <a:pt x="19416" y="15349"/>
                      <a:pt x="12034" y="14187"/>
                      <a:pt x="4652" y="12958"/>
                    </a:cubicBezTo>
                    <a:cubicBezTo>
                      <a:pt x="1852" y="12492"/>
                      <a:pt x="195" y="10492"/>
                      <a:pt x="13" y="7901"/>
                    </a:cubicBezTo>
                    <a:cubicBezTo>
                      <a:pt x="-177" y="5224"/>
                      <a:pt x="1681" y="3367"/>
                      <a:pt x="4052" y="2167"/>
                    </a:cubicBezTo>
                    <a:cubicBezTo>
                      <a:pt x="12786" y="-2253"/>
                      <a:pt x="21216" y="1062"/>
                      <a:pt x="29503" y="3529"/>
                    </a:cubicBezTo>
                    <a:cubicBezTo>
                      <a:pt x="33646" y="4757"/>
                      <a:pt x="38580" y="7339"/>
                      <a:pt x="37790" y="12311"/>
                    </a:cubicBezTo>
                    <a:cubicBezTo>
                      <a:pt x="36790" y="18616"/>
                      <a:pt x="30608" y="14854"/>
                      <a:pt x="27141" y="165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5"/>
              <p:cNvSpPr/>
              <p:nvPr/>
            </p:nvSpPr>
            <p:spPr>
              <a:xfrm>
                <a:off x="8511840" y="1434600"/>
                <a:ext cx="60046" cy="16936"/>
              </a:xfrm>
              <a:custGeom>
                <a:avLst/>
                <a:gdLst/>
                <a:ahLst/>
                <a:cxnLst/>
                <a:rect l="l" t="t" r="r" b="b"/>
                <a:pathLst>
                  <a:path w="60046" h="17021" extrusionOk="0">
                    <a:moveTo>
                      <a:pt x="58484" y="17012"/>
                    </a:moveTo>
                    <a:lnTo>
                      <a:pt x="0" y="3619"/>
                    </a:lnTo>
                    <a:lnTo>
                      <a:pt x="858" y="0"/>
                    </a:lnTo>
                    <a:cubicBezTo>
                      <a:pt x="21050" y="2305"/>
                      <a:pt x="41139" y="5077"/>
                      <a:pt x="60046" y="13116"/>
                    </a:cubicBezTo>
                    <a:cubicBezTo>
                      <a:pt x="59522" y="14421"/>
                      <a:pt x="58998" y="15716"/>
                      <a:pt x="58484" y="1702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5"/>
              <p:cNvSpPr/>
              <p:nvPr/>
            </p:nvSpPr>
            <p:spPr>
              <a:xfrm>
                <a:off x="8186040" y="2137320"/>
                <a:ext cx="17657" cy="39243"/>
              </a:xfrm>
              <a:custGeom>
                <a:avLst/>
                <a:gdLst/>
                <a:ahLst/>
                <a:cxnLst/>
                <a:rect l="l" t="t" r="r" b="b"/>
                <a:pathLst>
                  <a:path w="17526" h="39243" extrusionOk="0">
                    <a:moveTo>
                      <a:pt x="17526" y="39243"/>
                    </a:moveTo>
                    <a:cubicBezTo>
                      <a:pt x="5372" y="29413"/>
                      <a:pt x="991" y="16135"/>
                      <a:pt x="0" y="0"/>
                    </a:cubicBezTo>
                    <a:cubicBezTo>
                      <a:pt x="10773" y="8077"/>
                      <a:pt x="15278" y="17602"/>
                      <a:pt x="17526" y="392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5"/>
              <p:cNvSpPr/>
              <p:nvPr/>
            </p:nvSpPr>
            <p:spPr>
              <a:xfrm>
                <a:off x="8339400" y="2524320"/>
                <a:ext cx="14392" cy="31682"/>
              </a:xfrm>
              <a:custGeom>
                <a:avLst/>
                <a:gdLst/>
                <a:ahLst/>
                <a:cxnLst/>
                <a:rect l="l" t="t" r="r" b="b"/>
                <a:pathLst>
                  <a:path w="15393" h="32662" extrusionOk="0">
                    <a:moveTo>
                      <a:pt x="14330" y="19643"/>
                    </a:moveTo>
                    <a:cubicBezTo>
                      <a:pt x="14130" y="20929"/>
                      <a:pt x="13863" y="24035"/>
                      <a:pt x="13110" y="27016"/>
                    </a:cubicBezTo>
                    <a:cubicBezTo>
                      <a:pt x="12491" y="29464"/>
                      <a:pt x="11034" y="31483"/>
                      <a:pt x="8119" y="31683"/>
                    </a:cubicBezTo>
                    <a:cubicBezTo>
                      <a:pt x="5119" y="31893"/>
                      <a:pt x="3385" y="29759"/>
                      <a:pt x="2471" y="27597"/>
                    </a:cubicBezTo>
                    <a:cubicBezTo>
                      <a:pt x="1281" y="24787"/>
                      <a:pt x="728" y="21634"/>
                      <a:pt x="347" y="18577"/>
                    </a:cubicBezTo>
                    <a:cubicBezTo>
                      <a:pt x="-1063" y="7070"/>
                      <a:pt x="1938" y="-769"/>
                      <a:pt x="7234" y="60"/>
                    </a:cubicBezTo>
                    <a:cubicBezTo>
                      <a:pt x="11396" y="708"/>
                      <a:pt x="14111" y="7537"/>
                      <a:pt x="14330" y="196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5"/>
              <p:cNvSpPr/>
              <p:nvPr/>
            </p:nvSpPr>
            <p:spPr>
              <a:xfrm>
                <a:off x="8655840" y="2111040"/>
                <a:ext cx="12962" cy="31659"/>
              </a:xfrm>
              <a:custGeom>
                <a:avLst/>
                <a:gdLst/>
                <a:ahLst/>
                <a:cxnLst/>
                <a:rect l="l" t="t" r="r" b="b"/>
                <a:pathLst>
                  <a:path w="15431" h="32223" extrusionOk="0">
                    <a:moveTo>
                      <a:pt x="12940" y="14172"/>
                    </a:moveTo>
                    <a:cubicBezTo>
                      <a:pt x="12988" y="20382"/>
                      <a:pt x="13931" y="27040"/>
                      <a:pt x="8035" y="31355"/>
                    </a:cubicBezTo>
                    <a:cubicBezTo>
                      <a:pt x="7082" y="32050"/>
                      <a:pt x="3949" y="31317"/>
                      <a:pt x="3034" y="30231"/>
                    </a:cubicBezTo>
                    <a:cubicBezTo>
                      <a:pt x="-1500" y="24830"/>
                      <a:pt x="215" y="18353"/>
                      <a:pt x="853" y="12200"/>
                    </a:cubicBezTo>
                    <a:cubicBezTo>
                      <a:pt x="1111" y="9762"/>
                      <a:pt x="2130" y="7352"/>
                      <a:pt x="3053" y="5037"/>
                    </a:cubicBezTo>
                    <a:cubicBezTo>
                      <a:pt x="3949" y="2799"/>
                      <a:pt x="4568" y="-173"/>
                      <a:pt x="7759" y="8"/>
                    </a:cubicBezTo>
                    <a:cubicBezTo>
                      <a:pt x="11712" y="237"/>
                      <a:pt x="12492" y="3542"/>
                      <a:pt x="12874" y="6647"/>
                    </a:cubicBezTo>
                    <a:cubicBezTo>
                      <a:pt x="13178" y="9123"/>
                      <a:pt x="12931" y="11657"/>
                      <a:pt x="12931" y="1416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5"/>
              <p:cNvSpPr/>
              <p:nvPr/>
            </p:nvSpPr>
            <p:spPr>
              <a:xfrm>
                <a:off x="8607240" y="1908360"/>
                <a:ext cx="9708" cy="34877"/>
              </a:xfrm>
              <a:custGeom>
                <a:avLst/>
                <a:gdLst/>
                <a:ahLst/>
                <a:cxnLst/>
                <a:rect l="l" t="t" r="r" b="b"/>
                <a:pathLst>
                  <a:path w="13031" h="35052" extrusionOk="0">
                    <a:moveTo>
                      <a:pt x="6867" y="34924"/>
                    </a:moveTo>
                    <a:cubicBezTo>
                      <a:pt x="-2563" y="25599"/>
                      <a:pt x="86" y="14398"/>
                      <a:pt x="1238" y="3520"/>
                    </a:cubicBezTo>
                    <a:cubicBezTo>
                      <a:pt x="1381" y="2158"/>
                      <a:pt x="3696" y="72"/>
                      <a:pt x="5077" y="6"/>
                    </a:cubicBezTo>
                    <a:cubicBezTo>
                      <a:pt x="7868" y="-128"/>
                      <a:pt x="9306" y="2168"/>
                      <a:pt x="9468" y="4939"/>
                    </a:cubicBezTo>
                    <a:cubicBezTo>
                      <a:pt x="10058" y="14865"/>
                      <a:pt x="10468" y="24790"/>
                      <a:pt x="6858" y="3491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5"/>
              <p:cNvSpPr/>
              <p:nvPr/>
            </p:nvSpPr>
            <p:spPr>
              <a:xfrm>
                <a:off x="8678160" y="1882800"/>
                <a:ext cx="13697" cy="30958"/>
              </a:xfrm>
              <a:custGeom>
                <a:avLst/>
                <a:gdLst/>
                <a:ahLst/>
                <a:cxnLst/>
                <a:rect l="l" t="t" r="r" b="b"/>
                <a:pathLst>
                  <a:path w="15973" h="31509" extrusionOk="0">
                    <a:moveTo>
                      <a:pt x="60" y="16029"/>
                    </a:moveTo>
                    <a:cubicBezTo>
                      <a:pt x="574" y="11276"/>
                      <a:pt x="-759" y="4476"/>
                      <a:pt x="5346" y="323"/>
                    </a:cubicBezTo>
                    <a:cubicBezTo>
                      <a:pt x="6404" y="-392"/>
                      <a:pt x="9433" y="161"/>
                      <a:pt x="10376" y="1190"/>
                    </a:cubicBezTo>
                    <a:cubicBezTo>
                      <a:pt x="15214" y="6504"/>
                      <a:pt x="13443" y="12819"/>
                      <a:pt x="12309" y="18944"/>
                    </a:cubicBezTo>
                    <a:cubicBezTo>
                      <a:pt x="11966" y="20782"/>
                      <a:pt x="11500" y="22602"/>
                      <a:pt x="11062" y="24421"/>
                    </a:cubicBezTo>
                    <a:cubicBezTo>
                      <a:pt x="10309" y="27564"/>
                      <a:pt x="9090" y="30974"/>
                      <a:pt x="5518" y="31031"/>
                    </a:cubicBezTo>
                    <a:cubicBezTo>
                      <a:pt x="374" y="31117"/>
                      <a:pt x="451" y="26621"/>
                      <a:pt x="88" y="22973"/>
                    </a:cubicBezTo>
                    <a:cubicBezTo>
                      <a:pt x="-92" y="21116"/>
                      <a:pt x="60" y="19230"/>
                      <a:pt x="60" y="160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5"/>
              <p:cNvSpPr/>
              <p:nvPr/>
            </p:nvSpPr>
            <p:spPr>
              <a:xfrm>
                <a:off x="8603280" y="1697040"/>
                <a:ext cx="29486" cy="19075"/>
              </a:xfrm>
              <a:custGeom>
                <a:avLst/>
                <a:gdLst/>
                <a:ahLst/>
                <a:cxnLst/>
                <a:rect l="l" t="t" r="r" b="b"/>
                <a:pathLst>
                  <a:path w="30795" h="20622" extrusionOk="0">
                    <a:moveTo>
                      <a:pt x="6817" y="51"/>
                    </a:moveTo>
                    <a:cubicBezTo>
                      <a:pt x="8027" y="242"/>
                      <a:pt x="9265" y="365"/>
                      <a:pt x="10456" y="670"/>
                    </a:cubicBezTo>
                    <a:cubicBezTo>
                      <a:pt x="20133" y="3137"/>
                      <a:pt x="30592" y="11538"/>
                      <a:pt x="29486" y="16072"/>
                    </a:cubicBezTo>
                    <a:cubicBezTo>
                      <a:pt x="29239" y="17082"/>
                      <a:pt x="28200" y="18311"/>
                      <a:pt x="27248" y="18672"/>
                    </a:cubicBezTo>
                    <a:cubicBezTo>
                      <a:pt x="22543" y="20425"/>
                      <a:pt x="2969" y="12777"/>
                      <a:pt x="511" y="8062"/>
                    </a:cubicBezTo>
                    <a:cubicBezTo>
                      <a:pt x="-203" y="6690"/>
                      <a:pt x="-146" y="4337"/>
                      <a:pt x="540" y="2918"/>
                    </a:cubicBezTo>
                    <a:cubicBezTo>
                      <a:pt x="1683" y="565"/>
                      <a:pt x="4159" y="-197"/>
                      <a:pt x="6817" y="4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5"/>
              <p:cNvSpPr/>
              <p:nvPr/>
            </p:nvSpPr>
            <p:spPr>
              <a:xfrm>
                <a:off x="8638920" y="1489320"/>
                <a:ext cx="39586" cy="11144"/>
              </a:xfrm>
              <a:custGeom>
                <a:avLst/>
                <a:gdLst/>
                <a:ahLst/>
                <a:cxnLst/>
                <a:rect l="l" t="t" r="r" b="b"/>
                <a:pathLst>
                  <a:path w="39586" h="17079" extrusionOk="0">
                    <a:moveTo>
                      <a:pt x="0" y="3105"/>
                    </a:moveTo>
                    <a:cubicBezTo>
                      <a:pt x="14888" y="-4163"/>
                      <a:pt x="27356" y="2553"/>
                      <a:pt x="39586" y="10677"/>
                    </a:cubicBezTo>
                    <a:cubicBezTo>
                      <a:pt x="25565" y="12916"/>
                      <a:pt x="12802" y="7906"/>
                      <a:pt x="0" y="3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5"/>
              <p:cNvSpPr/>
              <p:nvPr/>
            </p:nvSpPr>
            <p:spPr>
              <a:xfrm>
                <a:off x="8618760" y="2172240"/>
                <a:ext cx="15497" cy="27340"/>
              </a:xfrm>
              <a:custGeom>
                <a:avLst/>
                <a:gdLst/>
                <a:ahLst/>
                <a:cxnLst/>
                <a:rect l="l" t="t" r="r" b="b"/>
                <a:pathLst>
                  <a:path w="18784" h="28041" extrusionOk="0">
                    <a:moveTo>
                      <a:pt x="5506" y="27473"/>
                    </a:moveTo>
                    <a:cubicBezTo>
                      <a:pt x="2620" y="27330"/>
                      <a:pt x="982" y="25702"/>
                      <a:pt x="306" y="23092"/>
                    </a:cubicBezTo>
                    <a:cubicBezTo>
                      <a:pt x="-1419" y="16320"/>
                      <a:pt x="4487" y="2108"/>
                      <a:pt x="9659" y="251"/>
                    </a:cubicBezTo>
                    <a:cubicBezTo>
                      <a:pt x="11945" y="-568"/>
                      <a:pt x="13279" y="756"/>
                      <a:pt x="14288" y="2232"/>
                    </a:cubicBezTo>
                    <a:cubicBezTo>
                      <a:pt x="17365" y="6747"/>
                      <a:pt x="13822" y="21892"/>
                      <a:pt x="8735" y="26121"/>
                    </a:cubicBezTo>
                    <a:cubicBezTo>
                      <a:pt x="7859" y="26845"/>
                      <a:pt x="6554" y="27054"/>
                      <a:pt x="5506" y="274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5"/>
              <p:cNvSpPr/>
              <p:nvPr/>
            </p:nvSpPr>
            <p:spPr>
              <a:xfrm>
                <a:off x="8468640" y="1648080"/>
                <a:ext cx="34220" cy="12249"/>
              </a:xfrm>
              <a:custGeom>
                <a:avLst/>
                <a:gdLst/>
                <a:ahLst/>
                <a:cxnLst/>
                <a:rect l="l" t="t" r="r" b="b"/>
                <a:pathLst>
                  <a:path w="34918" h="14802" extrusionOk="0">
                    <a:moveTo>
                      <a:pt x="34140" y="12069"/>
                    </a:moveTo>
                    <a:cubicBezTo>
                      <a:pt x="21472" y="12069"/>
                      <a:pt x="13043" y="12212"/>
                      <a:pt x="4632" y="11936"/>
                    </a:cubicBezTo>
                    <a:cubicBezTo>
                      <a:pt x="3146" y="11888"/>
                      <a:pt x="1060" y="10392"/>
                      <a:pt x="412" y="9011"/>
                    </a:cubicBezTo>
                    <a:cubicBezTo>
                      <a:pt x="-778" y="6497"/>
                      <a:pt x="774" y="4392"/>
                      <a:pt x="2975" y="2915"/>
                    </a:cubicBezTo>
                    <a:cubicBezTo>
                      <a:pt x="11166" y="-2590"/>
                      <a:pt x="20101" y="-704"/>
                      <a:pt x="34131" y="120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5"/>
              <p:cNvSpPr/>
              <p:nvPr/>
            </p:nvSpPr>
            <p:spPr>
              <a:xfrm>
                <a:off x="8651880" y="2212560"/>
                <a:ext cx="12240" cy="35244"/>
              </a:xfrm>
              <a:custGeom>
                <a:avLst/>
                <a:gdLst/>
                <a:ahLst/>
                <a:cxnLst/>
                <a:rect l="l" t="t" r="r" b="b"/>
                <a:pathLst>
                  <a:path w="16374" h="35690" extrusionOk="0">
                    <a:moveTo>
                      <a:pt x="8532" y="0"/>
                    </a:moveTo>
                    <a:cubicBezTo>
                      <a:pt x="14666" y="12240"/>
                      <a:pt x="11989" y="22079"/>
                      <a:pt x="9760" y="31804"/>
                    </a:cubicBezTo>
                    <a:cubicBezTo>
                      <a:pt x="9418" y="33290"/>
                      <a:pt x="7322" y="35242"/>
                      <a:pt x="5865" y="35404"/>
                    </a:cubicBezTo>
                    <a:cubicBezTo>
                      <a:pt x="3226" y="35690"/>
                      <a:pt x="1121" y="33623"/>
                      <a:pt x="817" y="31004"/>
                    </a:cubicBezTo>
                    <a:cubicBezTo>
                      <a:pt x="-402" y="20603"/>
                      <a:pt x="-1708" y="10087"/>
                      <a:pt x="8541"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45"/>
              <p:cNvSpPr/>
              <p:nvPr/>
            </p:nvSpPr>
            <p:spPr>
              <a:xfrm>
                <a:off x="8655840" y="1335240"/>
                <a:ext cx="45311" cy="13323"/>
              </a:xfrm>
              <a:custGeom>
                <a:avLst/>
                <a:gdLst/>
                <a:ahLst/>
                <a:cxnLst/>
                <a:rect l="l" t="t" r="r" b="b"/>
                <a:pathLst>
                  <a:path w="45425" h="13878" extrusionOk="0">
                    <a:moveTo>
                      <a:pt x="0" y="69"/>
                    </a:moveTo>
                    <a:cubicBezTo>
                      <a:pt x="16526" y="-645"/>
                      <a:pt x="31537" y="4203"/>
                      <a:pt x="45425" y="13233"/>
                    </a:cubicBezTo>
                    <a:cubicBezTo>
                      <a:pt x="29156" y="13004"/>
                      <a:pt x="14487" y="6870"/>
                      <a:pt x="0" y="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45"/>
              <p:cNvSpPr/>
              <p:nvPr/>
            </p:nvSpPr>
            <p:spPr>
              <a:xfrm>
                <a:off x="8155440" y="2118600"/>
                <a:ext cx="21231" cy="31715"/>
              </a:xfrm>
              <a:custGeom>
                <a:avLst/>
                <a:gdLst/>
                <a:ahLst/>
                <a:cxnLst/>
                <a:rect l="l" t="t" r="r" b="b"/>
                <a:pathLst>
                  <a:path w="21231" h="31794" extrusionOk="0">
                    <a:moveTo>
                      <a:pt x="21231" y="31794"/>
                    </a:moveTo>
                    <a:cubicBezTo>
                      <a:pt x="10459" y="21307"/>
                      <a:pt x="5629" y="11859"/>
                      <a:pt x="0" y="0"/>
                    </a:cubicBezTo>
                    <a:cubicBezTo>
                      <a:pt x="13878" y="6048"/>
                      <a:pt x="17374" y="11344"/>
                      <a:pt x="21231" y="3179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45"/>
              <p:cNvSpPr/>
              <p:nvPr/>
            </p:nvSpPr>
            <p:spPr>
              <a:xfrm>
                <a:off x="8703360" y="1773000"/>
                <a:ext cx="19418" cy="16565"/>
              </a:xfrm>
              <a:custGeom>
                <a:avLst/>
                <a:gdLst/>
                <a:ahLst/>
                <a:cxnLst/>
                <a:rect l="l" t="t" r="r" b="b"/>
                <a:pathLst>
                  <a:path w="20440" h="18717" extrusionOk="0">
                    <a:moveTo>
                      <a:pt x="19559" y="13413"/>
                    </a:moveTo>
                    <a:cubicBezTo>
                      <a:pt x="19254" y="15528"/>
                      <a:pt x="17892" y="16814"/>
                      <a:pt x="15901" y="16566"/>
                    </a:cubicBezTo>
                    <a:cubicBezTo>
                      <a:pt x="8634" y="15642"/>
                      <a:pt x="3576" y="11432"/>
                      <a:pt x="366" y="5041"/>
                    </a:cubicBezTo>
                    <a:cubicBezTo>
                      <a:pt x="-491" y="3336"/>
                      <a:pt x="204" y="1145"/>
                      <a:pt x="1966" y="317"/>
                    </a:cubicBezTo>
                    <a:cubicBezTo>
                      <a:pt x="6690" y="-1903"/>
                      <a:pt x="19949" y="8089"/>
                      <a:pt x="19559" y="1341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45"/>
              <p:cNvSpPr/>
              <p:nvPr/>
            </p:nvSpPr>
            <p:spPr>
              <a:xfrm>
                <a:off x="8374680" y="2565720"/>
                <a:ext cx="11884" cy="24866"/>
              </a:xfrm>
              <a:custGeom>
                <a:avLst/>
                <a:gdLst/>
                <a:ahLst/>
                <a:cxnLst/>
                <a:rect l="l" t="t" r="r" b="b"/>
                <a:pathLst>
                  <a:path w="13621" h="25117" extrusionOk="0">
                    <a:moveTo>
                      <a:pt x="11839" y="16564"/>
                    </a:moveTo>
                    <a:cubicBezTo>
                      <a:pt x="11420" y="20298"/>
                      <a:pt x="12087" y="24908"/>
                      <a:pt x="6810" y="24870"/>
                    </a:cubicBezTo>
                    <a:cubicBezTo>
                      <a:pt x="3438" y="24851"/>
                      <a:pt x="1743" y="21517"/>
                      <a:pt x="1191" y="18469"/>
                    </a:cubicBezTo>
                    <a:cubicBezTo>
                      <a:pt x="114" y="12459"/>
                      <a:pt x="-1305" y="6268"/>
                      <a:pt x="2391" y="600"/>
                    </a:cubicBezTo>
                    <a:cubicBezTo>
                      <a:pt x="2791" y="-19"/>
                      <a:pt x="4933" y="-209"/>
                      <a:pt x="5762" y="267"/>
                    </a:cubicBezTo>
                    <a:cubicBezTo>
                      <a:pt x="12316" y="4030"/>
                      <a:pt x="10391" y="11002"/>
                      <a:pt x="11830" y="1655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45"/>
              <p:cNvSpPr/>
              <p:nvPr/>
            </p:nvSpPr>
            <p:spPr>
              <a:xfrm>
                <a:off x="8411040" y="1296000"/>
                <a:ext cx="29518" cy="9719"/>
              </a:xfrm>
              <a:custGeom>
                <a:avLst/>
                <a:gdLst/>
                <a:ahLst/>
                <a:cxnLst/>
                <a:rect l="l" t="t" r="r" b="b"/>
                <a:pathLst>
                  <a:path w="29518" h="11401" extrusionOk="0">
                    <a:moveTo>
                      <a:pt x="0" y="296"/>
                    </a:moveTo>
                    <a:cubicBezTo>
                      <a:pt x="10868" y="-904"/>
                      <a:pt x="20545" y="1439"/>
                      <a:pt x="29518" y="9231"/>
                    </a:cubicBezTo>
                    <a:cubicBezTo>
                      <a:pt x="15830" y="10497"/>
                      <a:pt x="12487" y="9612"/>
                      <a:pt x="0" y="29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45"/>
              <p:cNvSpPr/>
              <p:nvPr/>
            </p:nvSpPr>
            <p:spPr>
              <a:xfrm>
                <a:off x="8787960" y="1590120"/>
                <a:ext cx="36696" cy="10428"/>
              </a:xfrm>
              <a:custGeom>
                <a:avLst/>
                <a:gdLst/>
                <a:ahLst/>
                <a:cxnLst/>
                <a:rect l="l" t="t" r="r" b="b"/>
                <a:pathLst>
                  <a:path w="36880" h="11783" extrusionOk="0">
                    <a:moveTo>
                      <a:pt x="0" y="305"/>
                    </a:moveTo>
                    <a:cubicBezTo>
                      <a:pt x="15373" y="-962"/>
                      <a:pt x="25232" y="1591"/>
                      <a:pt x="36880" y="10325"/>
                    </a:cubicBezTo>
                    <a:cubicBezTo>
                      <a:pt x="22698" y="10821"/>
                      <a:pt x="12954" y="7858"/>
                      <a:pt x="0" y="3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5"/>
              <p:cNvSpPr/>
              <p:nvPr/>
            </p:nvSpPr>
            <p:spPr>
              <a:xfrm>
                <a:off x="8782560" y="1488960"/>
                <a:ext cx="32371" cy="12241"/>
              </a:xfrm>
              <a:custGeom>
                <a:avLst/>
                <a:gdLst/>
                <a:ahLst/>
                <a:cxnLst/>
                <a:rect l="l" t="t" r="r" b="b"/>
                <a:pathLst>
                  <a:path w="32452" h="14030" extrusionOk="0">
                    <a:moveTo>
                      <a:pt x="32452" y="12197"/>
                    </a:moveTo>
                    <a:cubicBezTo>
                      <a:pt x="21584" y="11168"/>
                      <a:pt x="11782" y="8101"/>
                      <a:pt x="0" y="396"/>
                    </a:cubicBezTo>
                    <a:cubicBezTo>
                      <a:pt x="15916" y="-1833"/>
                      <a:pt x="24089" y="5796"/>
                      <a:pt x="32452" y="121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5"/>
              <p:cNvSpPr/>
              <p:nvPr/>
            </p:nvSpPr>
            <p:spPr>
              <a:xfrm>
                <a:off x="8797680" y="1608120"/>
                <a:ext cx="24095" cy="11163"/>
              </a:xfrm>
              <a:custGeom>
                <a:avLst/>
                <a:gdLst/>
                <a:ahLst/>
                <a:cxnLst/>
                <a:rect l="l" t="t" r="r" b="b"/>
                <a:pathLst>
                  <a:path w="23975" h="11449" extrusionOk="0">
                    <a:moveTo>
                      <a:pt x="0" y="22"/>
                    </a:moveTo>
                    <a:cubicBezTo>
                      <a:pt x="8887" y="-254"/>
                      <a:pt x="16516" y="1994"/>
                      <a:pt x="23975" y="11195"/>
                    </a:cubicBezTo>
                    <a:cubicBezTo>
                      <a:pt x="12802" y="9938"/>
                      <a:pt x="4962" y="8271"/>
                      <a:pt x="0" y="2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45"/>
              <p:cNvSpPr/>
              <p:nvPr/>
            </p:nvSpPr>
            <p:spPr>
              <a:xfrm>
                <a:off x="8668440" y="1352520"/>
                <a:ext cx="19813" cy="8291"/>
              </a:xfrm>
              <a:custGeom>
                <a:avLst/>
                <a:gdLst/>
                <a:ahLst/>
                <a:cxnLst/>
                <a:rect l="l" t="t" r="r" b="b"/>
                <a:pathLst>
                  <a:path w="19764" h="10945" extrusionOk="0">
                    <a:moveTo>
                      <a:pt x="0" y="443"/>
                    </a:moveTo>
                    <a:cubicBezTo>
                      <a:pt x="8468" y="-1491"/>
                      <a:pt x="14068" y="3262"/>
                      <a:pt x="19764" y="7806"/>
                    </a:cubicBezTo>
                    <a:cubicBezTo>
                      <a:pt x="11420" y="9454"/>
                      <a:pt x="5267" y="5987"/>
                      <a:pt x="0" y="4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45"/>
              <p:cNvSpPr/>
              <p:nvPr/>
            </p:nvSpPr>
            <p:spPr>
              <a:xfrm>
                <a:off x="8580240" y="1276200"/>
                <a:ext cx="9732" cy="7194"/>
              </a:xfrm>
              <a:custGeom>
                <a:avLst/>
                <a:gdLst/>
                <a:ahLst/>
                <a:cxnLst/>
                <a:rect l="l" t="t" r="r" b="b"/>
                <a:pathLst>
                  <a:path w="10783" h="7735" extrusionOk="0">
                    <a:moveTo>
                      <a:pt x="9814" y="3981"/>
                    </a:moveTo>
                    <a:cubicBezTo>
                      <a:pt x="10072" y="6620"/>
                      <a:pt x="8338" y="7382"/>
                      <a:pt x="6509" y="6877"/>
                    </a:cubicBezTo>
                    <a:cubicBezTo>
                      <a:pt x="4309" y="6277"/>
                      <a:pt x="1813" y="5381"/>
                      <a:pt x="394" y="3772"/>
                    </a:cubicBezTo>
                    <a:cubicBezTo>
                      <a:pt x="-711" y="2524"/>
                      <a:pt x="661" y="314"/>
                      <a:pt x="2604" y="67"/>
                    </a:cubicBezTo>
                    <a:cubicBezTo>
                      <a:pt x="5842" y="-353"/>
                      <a:pt x="8262" y="1238"/>
                      <a:pt x="9814" y="398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06" name="Google Shape;906;p45"/>
            <p:cNvPicPr preferRelativeResize="0"/>
            <p:nvPr/>
          </p:nvPicPr>
          <p:blipFill>
            <a:blip r:embed="rId3">
              <a:alphaModFix/>
            </a:blip>
            <a:stretch>
              <a:fillRect/>
            </a:stretch>
          </p:blipFill>
          <p:spPr>
            <a:xfrm>
              <a:off x="658075" y="1554350"/>
              <a:ext cx="954350" cy="3589150"/>
            </a:xfrm>
            <a:prstGeom prst="rect">
              <a:avLst/>
            </a:prstGeom>
            <a:noFill/>
            <a:ln>
              <a:noFill/>
            </a:ln>
          </p:spPr>
        </p:pic>
        <p:pic>
          <p:nvPicPr>
            <p:cNvPr id="907" name="Google Shape;907;p45"/>
            <p:cNvPicPr preferRelativeResize="0"/>
            <p:nvPr/>
          </p:nvPicPr>
          <p:blipFill>
            <a:blip r:embed="rId4">
              <a:alphaModFix/>
            </a:blip>
            <a:stretch>
              <a:fillRect/>
            </a:stretch>
          </p:blipFill>
          <p:spPr>
            <a:xfrm>
              <a:off x="389086" y="2975747"/>
              <a:ext cx="737777" cy="2705156"/>
            </a:xfrm>
            <a:prstGeom prst="rect">
              <a:avLst/>
            </a:prstGeom>
            <a:noFill/>
            <a:ln>
              <a:noFill/>
            </a:ln>
          </p:spPr>
        </p:pic>
      </p:grpSp>
      <p:grpSp>
        <p:nvGrpSpPr>
          <p:cNvPr id="908" name="Google Shape;908;p45"/>
          <p:cNvGrpSpPr/>
          <p:nvPr/>
        </p:nvGrpSpPr>
        <p:grpSpPr>
          <a:xfrm flipH="1">
            <a:off x="121" y="2487498"/>
            <a:ext cx="1749347" cy="2791487"/>
            <a:chOff x="6821200" y="2065495"/>
            <a:chExt cx="2060237" cy="3213408"/>
          </a:xfrm>
        </p:grpSpPr>
        <p:pic>
          <p:nvPicPr>
            <p:cNvPr id="909" name="Google Shape;909;p45"/>
            <p:cNvPicPr preferRelativeResize="0"/>
            <p:nvPr/>
          </p:nvPicPr>
          <p:blipFill rotWithShape="1">
            <a:blip r:embed="rId5">
              <a:alphaModFix/>
            </a:blip>
            <a:srcRect l="777" r="777"/>
            <a:stretch/>
          </p:blipFill>
          <p:spPr>
            <a:xfrm flipH="1">
              <a:off x="6821200" y="2771600"/>
              <a:ext cx="692625" cy="2507303"/>
            </a:xfrm>
            <a:prstGeom prst="rect">
              <a:avLst/>
            </a:prstGeom>
            <a:noFill/>
            <a:ln>
              <a:noFill/>
            </a:ln>
          </p:spPr>
        </p:pic>
        <p:pic>
          <p:nvPicPr>
            <p:cNvPr id="910" name="Google Shape;910;p45"/>
            <p:cNvPicPr preferRelativeResize="0"/>
            <p:nvPr/>
          </p:nvPicPr>
          <p:blipFill>
            <a:blip r:embed="rId6">
              <a:alphaModFix/>
            </a:blip>
            <a:stretch>
              <a:fillRect/>
            </a:stretch>
          </p:blipFill>
          <p:spPr>
            <a:xfrm flipH="1">
              <a:off x="8137013" y="2065495"/>
              <a:ext cx="744424" cy="3084011"/>
            </a:xfrm>
            <a:prstGeom prst="rect">
              <a:avLst/>
            </a:prstGeom>
            <a:noFill/>
            <a:ln>
              <a:noFill/>
            </a:ln>
          </p:spPr>
        </p:pic>
        <p:pic>
          <p:nvPicPr>
            <p:cNvPr id="911" name="Google Shape;911;p45"/>
            <p:cNvPicPr preferRelativeResize="0"/>
            <p:nvPr/>
          </p:nvPicPr>
          <p:blipFill>
            <a:blip r:embed="rId7">
              <a:alphaModFix/>
            </a:blip>
            <a:stretch>
              <a:fillRect/>
            </a:stretch>
          </p:blipFill>
          <p:spPr>
            <a:xfrm>
              <a:off x="7470974" y="3220751"/>
              <a:ext cx="534925" cy="2000825"/>
            </a:xfrm>
            <a:prstGeom prst="rect">
              <a:avLst/>
            </a:prstGeom>
            <a:noFill/>
            <a:ln>
              <a:noFill/>
            </a:ln>
          </p:spPr>
        </p:pic>
      </p:grpSp>
      <p:sp>
        <p:nvSpPr>
          <p:cNvPr id="912" name="Google Shape;912;p45"/>
          <p:cNvSpPr txBox="1"/>
          <p:nvPr/>
        </p:nvSpPr>
        <p:spPr>
          <a:xfrm>
            <a:off x="1749475" y="383600"/>
            <a:ext cx="5306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Assistant ExtraBold"/>
                <a:ea typeface="Assistant ExtraBold"/>
                <a:cs typeface="Assistant ExtraBold"/>
                <a:sym typeface="Assistant ExtraBold"/>
              </a:rPr>
              <a:t>Reader 2: Some statistics…</a:t>
            </a:r>
            <a:endParaRPr/>
          </a:p>
        </p:txBody>
      </p:sp>
      <p:sp>
        <p:nvSpPr>
          <p:cNvPr id="913" name="Google Shape;913;p45"/>
          <p:cNvSpPr txBox="1"/>
          <p:nvPr/>
        </p:nvSpPr>
        <p:spPr>
          <a:xfrm>
            <a:off x="6365975" y="4783350"/>
            <a:ext cx="1364400" cy="2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solidFill>
                  <a:schemeClr val="dk1"/>
                </a:solidFill>
                <a:latin typeface="Assistant"/>
                <a:ea typeface="Assistant"/>
                <a:cs typeface="Assistant"/>
                <a:sym typeface="Assistant"/>
              </a:rPr>
              <a:t>https://www.idahobit.org.au/</a:t>
            </a:r>
            <a:endParaRPr sz="700">
              <a:solidFill>
                <a:schemeClr val="dk1"/>
              </a:solidFill>
              <a:latin typeface="Assistant"/>
              <a:ea typeface="Assistant"/>
              <a:cs typeface="Assistant"/>
              <a:sym typeface="Assistan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grpSp>
        <p:nvGrpSpPr>
          <p:cNvPr id="384" name="Google Shape;384;p28"/>
          <p:cNvGrpSpPr/>
          <p:nvPr/>
        </p:nvGrpSpPr>
        <p:grpSpPr>
          <a:xfrm flipH="1">
            <a:off x="6897400" y="2065495"/>
            <a:ext cx="2060237" cy="3213408"/>
            <a:chOff x="6821200" y="2065495"/>
            <a:chExt cx="2060237" cy="3213408"/>
          </a:xfrm>
        </p:grpSpPr>
        <p:pic>
          <p:nvPicPr>
            <p:cNvPr id="385" name="Google Shape;385;p28"/>
            <p:cNvPicPr preferRelativeResize="0"/>
            <p:nvPr/>
          </p:nvPicPr>
          <p:blipFill rotWithShape="1">
            <a:blip r:embed="rId3">
              <a:alphaModFix/>
            </a:blip>
            <a:srcRect l="777" r="777"/>
            <a:stretch/>
          </p:blipFill>
          <p:spPr>
            <a:xfrm flipH="1">
              <a:off x="6821200" y="2771600"/>
              <a:ext cx="692625" cy="2507303"/>
            </a:xfrm>
            <a:prstGeom prst="rect">
              <a:avLst/>
            </a:prstGeom>
            <a:noFill/>
            <a:ln>
              <a:noFill/>
            </a:ln>
          </p:spPr>
        </p:pic>
        <p:pic>
          <p:nvPicPr>
            <p:cNvPr id="386" name="Google Shape;386;p28"/>
            <p:cNvPicPr preferRelativeResize="0"/>
            <p:nvPr/>
          </p:nvPicPr>
          <p:blipFill>
            <a:blip r:embed="rId4">
              <a:alphaModFix/>
            </a:blip>
            <a:stretch>
              <a:fillRect/>
            </a:stretch>
          </p:blipFill>
          <p:spPr>
            <a:xfrm flipH="1">
              <a:off x="8137013" y="2065495"/>
              <a:ext cx="744424" cy="3084011"/>
            </a:xfrm>
            <a:prstGeom prst="rect">
              <a:avLst/>
            </a:prstGeom>
            <a:noFill/>
            <a:ln>
              <a:noFill/>
            </a:ln>
          </p:spPr>
        </p:pic>
        <p:pic>
          <p:nvPicPr>
            <p:cNvPr id="387" name="Google Shape;387;p28"/>
            <p:cNvPicPr preferRelativeResize="0"/>
            <p:nvPr/>
          </p:nvPicPr>
          <p:blipFill>
            <a:blip r:embed="rId5">
              <a:alphaModFix/>
            </a:blip>
            <a:stretch>
              <a:fillRect/>
            </a:stretch>
          </p:blipFill>
          <p:spPr>
            <a:xfrm>
              <a:off x="7470974" y="3220751"/>
              <a:ext cx="534925" cy="2000825"/>
            </a:xfrm>
            <a:prstGeom prst="rect">
              <a:avLst/>
            </a:prstGeom>
            <a:noFill/>
            <a:ln>
              <a:noFill/>
            </a:ln>
          </p:spPr>
        </p:pic>
      </p:grpSp>
      <p:sp>
        <p:nvSpPr>
          <p:cNvPr id="388" name="Google Shape;388;p28"/>
          <p:cNvSpPr txBox="1">
            <a:spLocks noGrp="1"/>
          </p:cNvSpPr>
          <p:nvPr>
            <p:ph type="title"/>
          </p:nvPr>
        </p:nvSpPr>
        <p:spPr>
          <a:xfrm>
            <a:off x="720000" y="2454163"/>
            <a:ext cx="44256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Code Switch</a:t>
            </a:r>
            <a:endParaRPr/>
          </a:p>
        </p:txBody>
      </p:sp>
      <p:sp>
        <p:nvSpPr>
          <p:cNvPr id="389" name="Google Shape;389;p28"/>
          <p:cNvSpPr txBox="1">
            <a:spLocks noGrp="1"/>
          </p:cNvSpPr>
          <p:nvPr>
            <p:ph type="subTitle" idx="1"/>
          </p:nvPr>
        </p:nvSpPr>
        <p:spPr>
          <a:xfrm>
            <a:off x="720000" y="3310013"/>
            <a:ext cx="4425600" cy="4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 the time to code switch, such as  moving  the tables and chairs  and sitting on the floor.</a:t>
            </a:r>
            <a:endParaRPr/>
          </a:p>
        </p:txBody>
      </p:sp>
      <p:sp>
        <p:nvSpPr>
          <p:cNvPr id="390" name="Google Shape;390;p28"/>
          <p:cNvSpPr txBox="1">
            <a:spLocks noGrp="1"/>
          </p:cNvSpPr>
          <p:nvPr>
            <p:ph type="title" idx="2"/>
          </p:nvPr>
        </p:nvSpPr>
        <p:spPr>
          <a:xfrm>
            <a:off x="720000" y="1375688"/>
            <a:ext cx="17025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01</a:t>
            </a:r>
            <a:endParaRPr/>
          </a:p>
        </p:txBody>
      </p:sp>
      <p:grpSp>
        <p:nvGrpSpPr>
          <p:cNvPr id="391" name="Google Shape;391;p28"/>
          <p:cNvGrpSpPr/>
          <p:nvPr/>
        </p:nvGrpSpPr>
        <p:grpSpPr>
          <a:xfrm flipH="1">
            <a:off x="5499228" y="751594"/>
            <a:ext cx="1797672" cy="5024586"/>
            <a:chOff x="115862" y="1497931"/>
            <a:chExt cx="1496563" cy="4182972"/>
          </a:xfrm>
        </p:grpSpPr>
        <p:grpSp>
          <p:nvGrpSpPr>
            <p:cNvPr id="392" name="Google Shape;392;p28"/>
            <p:cNvGrpSpPr/>
            <p:nvPr/>
          </p:nvGrpSpPr>
          <p:grpSpPr>
            <a:xfrm flipH="1">
              <a:off x="115862" y="1497931"/>
              <a:ext cx="1144328" cy="3928771"/>
              <a:chOff x="7782840" y="1084680"/>
              <a:chExt cx="1264730" cy="4342143"/>
            </a:xfrm>
          </p:grpSpPr>
          <p:sp>
            <p:nvSpPr>
              <p:cNvPr id="393" name="Google Shape;393;p28"/>
              <p:cNvSpPr/>
              <p:nvPr/>
            </p:nvSpPr>
            <p:spPr>
              <a:xfrm>
                <a:off x="7782840" y="1084680"/>
                <a:ext cx="1264730" cy="4342143"/>
              </a:xfrm>
              <a:custGeom>
                <a:avLst/>
                <a:gdLst/>
                <a:ahLst/>
                <a:cxnLst/>
                <a:rect l="l" t="t" r="r" b="b"/>
                <a:pathLst>
                  <a:path w="1264730" h="4342143" extrusionOk="0">
                    <a:moveTo>
                      <a:pt x="1229049" y="4341600"/>
                    </a:moveTo>
                    <a:cubicBezTo>
                      <a:pt x="1231401" y="4306215"/>
                      <a:pt x="1230458" y="4270801"/>
                      <a:pt x="1227868" y="4235539"/>
                    </a:cubicBezTo>
                    <a:cubicBezTo>
                      <a:pt x="1223562" y="4176874"/>
                      <a:pt x="1220867" y="4118143"/>
                      <a:pt x="1219162" y="4059384"/>
                    </a:cubicBezTo>
                    <a:cubicBezTo>
                      <a:pt x="1217181" y="3991099"/>
                      <a:pt x="1212208" y="3923033"/>
                      <a:pt x="1208065" y="3854882"/>
                    </a:cubicBezTo>
                    <a:cubicBezTo>
                      <a:pt x="1204608" y="3798027"/>
                      <a:pt x="1206170" y="3741277"/>
                      <a:pt x="1212218" y="3684461"/>
                    </a:cubicBezTo>
                    <a:cubicBezTo>
                      <a:pt x="1220914" y="3602774"/>
                      <a:pt x="1229401" y="3520954"/>
                      <a:pt x="1225201" y="3438515"/>
                    </a:cubicBezTo>
                    <a:cubicBezTo>
                      <a:pt x="1222105" y="3377851"/>
                      <a:pt x="1214313" y="3317691"/>
                      <a:pt x="1206313" y="3257550"/>
                    </a:cubicBezTo>
                    <a:cubicBezTo>
                      <a:pt x="1198150" y="3196190"/>
                      <a:pt x="1189758" y="3134849"/>
                      <a:pt x="1181100" y="3073555"/>
                    </a:cubicBezTo>
                    <a:cubicBezTo>
                      <a:pt x="1167031" y="2973991"/>
                      <a:pt x="1146191" y="2875759"/>
                      <a:pt x="1121740" y="2778280"/>
                    </a:cubicBezTo>
                    <a:cubicBezTo>
                      <a:pt x="1113739" y="2746391"/>
                      <a:pt x="1107100" y="2714254"/>
                      <a:pt x="1101338" y="2681897"/>
                    </a:cubicBezTo>
                    <a:cubicBezTo>
                      <a:pt x="1096756" y="2656179"/>
                      <a:pt x="1095356" y="2630129"/>
                      <a:pt x="1098004" y="2604421"/>
                    </a:cubicBezTo>
                    <a:cubicBezTo>
                      <a:pt x="1102281" y="2562968"/>
                      <a:pt x="1096089" y="2522382"/>
                      <a:pt x="1091231" y="2481663"/>
                    </a:cubicBezTo>
                    <a:cubicBezTo>
                      <a:pt x="1079849" y="2386184"/>
                      <a:pt x="1057904" y="2292658"/>
                      <a:pt x="1039044" y="2198513"/>
                    </a:cubicBezTo>
                    <a:cubicBezTo>
                      <a:pt x="1022909" y="2117960"/>
                      <a:pt x="1001697" y="2038569"/>
                      <a:pt x="986571" y="1957835"/>
                    </a:cubicBezTo>
                    <a:cubicBezTo>
                      <a:pt x="982018" y="1933546"/>
                      <a:pt x="974083" y="1910191"/>
                      <a:pt x="964016" y="1887598"/>
                    </a:cubicBezTo>
                    <a:cubicBezTo>
                      <a:pt x="958872" y="1876044"/>
                      <a:pt x="952576" y="1865262"/>
                      <a:pt x="944308" y="1855813"/>
                    </a:cubicBezTo>
                    <a:cubicBezTo>
                      <a:pt x="938260" y="1856584"/>
                      <a:pt x="939794" y="1872129"/>
                      <a:pt x="929469" y="1861918"/>
                    </a:cubicBezTo>
                    <a:cubicBezTo>
                      <a:pt x="924258" y="1856765"/>
                      <a:pt x="917210" y="1862014"/>
                      <a:pt x="911657" y="1863928"/>
                    </a:cubicBezTo>
                    <a:cubicBezTo>
                      <a:pt x="867356" y="1879225"/>
                      <a:pt x="821846" y="1889617"/>
                      <a:pt x="775963" y="1898685"/>
                    </a:cubicBezTo>
                    <a:cubicBezTo>
                      <a:pt x="708936" y="1911934"/>
                      <a:pt x="641547" y="1921869"/>
                      <a:pt x="573090" y="1923688"/>
                    </a:cubicBezTo>
                    <a:cubicBezTo>
                      <a:pt x="521780" y="1925050"/>
                      <a:pt x="472612" y="1915192"/>
                      <a:pt x="424748" y="1897494"/>
                    </a:cubicBezTo>
                    <a:cubicBezTo>
                      <a:pt x="422376" y="1896618"/>
                      <a:pt x="420053" y="1895599"/>
                      <a:pt x="417643" y="1894865"/>
                    </a:cubicBezTo>
                    <a:cubicBezTo>
                      <a:pt x="406289" y="1891436"/>
                      <a:pt x="395649" y="1885769"/>
                      <a:pt x="383781" y="1883902"/>
                    </a:cubicBezTo>
                    <a:cubicBezTo>
                      <a:pt x="374713" y="1896685"/>
                      <a:pt x="361988" y="1906762"/>
                      <a:pt x="355644" y="1921564"/>
                    </a:cubicBezTo>
                    <a:cubicBezTo>
                      <a:pt x="347091" y="1941519"/>
                      <a:pt x="343890" y="1962798"/>
                      <a:pt x="340576" y="1984019"/>
                    </a:cubicBezTo>
                    <a:cubicBezTo>
                      <a:pt x="335994" y="2013356"/>
                      <a:pt x="335375" y="2043160"/>
                      <a:pt x="330117" y="2072440"/>
                    </a:cubicBezTo>
                    <a:cubicBezTo>
                      <a:pt x="326974" y="2089994"/>
                      <a:pt x="322345" y="2107035"/>
                      <a:pt x="314487" y="2122970"/>
                    </a:cubicBezTo>
                    <a:cubicBezTo>
                      <a:pt x="295504" y="2161470"/>
                      <a:pt x="285988" y="2202551"/>
                      <a:pt x="280616" y="2244747"/>
                    </a:cubicBezTo>
                    <a:cubicBezTo>
                      <a:pt x="278206" y="2263683"/>
                      <a:pt x="273920" y="2282123"/>
                      <a:pt x="267538" y="2299973"/>
                    </a:cubicBezTo>
                    <a:cubicBezTo>
                      <a:pt x="250908" y="2346493"/>
                      <a:pt x="238706" y="2394080"/>
                      <a:pt x="229210" y="2442562"/>
                    </a:cubicBezTo>
                    <a:cubicBezTo>
                      <a:pt x="221075" y="2484101"/>
                      <a:pt x="209778" y="2524963"/>
                      <a:pt x="193300" y="2564149"/>
                    </a:cubicBezTo>
                    <a:cubicBezTo>
                      <a:pt x="174174" y="2609621"/>
                      <a:pt x="167497" y="2657942"/>
                      <a:pt x="162858" y="2706357"/>
                    </a:cubicBezTo>
                    <a:cubicBezTo>
                      <a:pt x="152914" y="2810170"/>
                      <a:pt x="144389" y="2914117"/>
                      <a:pt x="135369" y="3018006"/>
                    </a:cubicBezTo>
                    <a:cubicBezTo>
                      <a:pt x="129902" y="3080976"/>
                      <a:pt x="122729" y="3143755"/>
                      <a:pt x="115433" y="3206534"/>
                    </a:cubicBezTo>
                    <a:cubicBezTo>
                      <a:pt x="111566" y="3239795"/>
                      <a:pt x="108509" y="3273200"/>
                      <a:pt x="106566" y="3306623"/>
                    </a:cubicBezTo>
                    <a:cubicBezTo>
                      <a:pt x="103451" y="3360344"/>
                      <a:pt x="93697" y="3413265"/>
                      <a:pt x="88849" y="3466757"/>
                    </a:cubicBezTo>
                    <a:cubicBezTo>
                      <a:pt x="86335" y="3494456"/>
                      <a:pt x="83468" y="3522126"/>
                      <a:pt x="81353" y="3549853"/>
                    </a:cubicBezTo>
                    <a:cubicBezTo>
                      <a:pt x="78219" y="3590973"/>
                      <a:pt x="68761" y="3630978"/>
                      <a:pt x="60646" y="3671211"/>
                    </a:cubicBezTo>
                    <a:cubicBezTo>
                      <a:pt x="49863" y="3724647"/>
                      <a:pt x="45568" y="3778825"/>
                      <a:pt x="41948" y="3833041"/>
                    </a:cubicBezTo>
                    <a:cubicBezTo>
                      <a:pt x="39414" y="3870950"/>
                      <a:pt x="32471" y="3908269"/>
                      <a:pt x="28537" y="3945969"/>
                    </a:cubicBezTo>
                    <a:cubicBezTo>
                      <a:pt x="21384" y="4014597"/>
                      <a:pt x="19260" y="4083187"/>
                      <a:pt x="24155" y="4152243"/>
                    </a:cubicBezTo>
                    <a:cubicBezTo>
                      <a:pt x="27908" y="4205154"/>
                      <a:pt x="26251" y="4258409"/>
                      <a:pt x="22927" y="4311472"/>
                    </a:cubicBezTo>
                    <a:cubicBezTo>
                      <a:pt x="22298" y="4321474"/>
                      <a:pt x="19898" y="4331542"/>
                      <a:pt x="22755" y="4341590"/>
                    </a:cubicBezTo>
                    <a:lnTo>
                      <a:pt x="0" y="4341590"/>
                    </a:lnTo>
                    <a:cubicBezTo>
                      <a:pt x="924" y="4287860"/>
                      <a:pt x="1067" y="4234129"/>
                      <a:pt x="4829" y="4180465"/>
                    </a:cubicBezTo>
                    <a:cubicBezTo>
                      <a:pt x="6058" y="4162882"/>
                      <a:pt x="5010" y="4145042"/>
                      <a:pt x="3810" y="4127402"/>
                    </a:cubicBezTo>
                    <a:cubicBezTo>
                      <a:pt x="-1572" y="4048706"/>
                      <a:pt x="8172" y="3970896"/>
                      <a:pt x="17478" y="3893106"/>
                    </a:cubicBezTo>
                    <a:cubicBezTo>
                      <a:pt x="21917" y="3856015"/>
                      <a:pt x="23765" y="3818763"/>
                      <a:pt x="25775" y="3781558"/>
                    </a:cubicBezTo>
                    <a:cubicBezTo>
                      <a:pt x="28689" y="3727656"/>
                      <a:pt x="38224" y="3674916"/>
                      <a:pt x="49358" y="3622329"/>
                    </a:cubicBezTo>
                    <a:cubicBezTo>
                      <a:pt x="55912" y="3591354"/>
                      <a:pt x="60093" y="3560131"/>
                      <a:pt x="61713" y="3528441"/>
                    </a:cubicBezTo>
                    <a:cubicBezTo>
                      <a:pt x="63941" y="3484864"/>
                      <a:pt x="69075" y="3441544"/>
                      <a:pt x="75590" y="3398377"/>
                    </a:cubicBezTo>
                    <a:cubicBezTo>
                      <a:pt x="83610" y="3345209"/>
                      <a:pt x="86706" y="3291507"/>
                      <a:pt x="90983" y="3237967"/>
                    </a:cubicBezTo>
                    <a:cubicBezTo>
                      <a:pt x="93850" y="3202000"/>
                      <a:pt x="98841" y="3166358"/>
                      <a:pt x="103784" y="3130687"/>
                    </a:cubicBezTo>
                    <a:cubicBezTo>
                      <a:pt x="109338" y="3090548"/>
                      <a:pt x="110947" y="3050105"/>
                      <a:pt x="114338" y="3009795"/>
                    </a:cubicBezTo>
                    <a:cubicBezTo>
                      <a:pt x="121872" y="2920346"/>
                      <a:pt x="128978" y="2830859"/>
                      <a:pt x="136093" y="2741381"/>
                    </a:cubicBezTo>
                    <a:cubicBezTo>
                      <a:pt x="139303" y="2701023"/>
                      <a:pt x="144170" y="2660923"/>
                      <a:pt x="151705" y="2621118"/>
                    </a:cubicBezTo>
                    <a:cubicBezTo>
                      <a:pt x="155724" y="2599906"/>
                      <a:pt x="161372" y="2579256"/>
                      <a:pt x="169516" y="2559301"/>
                    </a:cubicBezTo>
                    <a:cubicBezTo>
                      <a:pt x="187976" y="2514057"/>
                      <a:pt x="200235" y="2467089"/>
                      <a:pt x="209626" y="2419226"/>
                    </a:cubicBezTo>
                    <a:cubicBezTo>
                      <a:pt x="215713" y="2388222"/>
                      <a:pt x="223351" y="2357485"/>
                      <a:pt x="234248" y="2327786"/>
                    </a:cubicBezTo>
                    <a:cubicBezTo>
                      <a:pt x="248250" y="2289610"/>
                      <a:pt x="257785" y="2250576"/>
                      <a:pt x="262442" y="2210133"/>
                    </a:cubicBezTo>
                    <a:cubicBezTo>
                      <a:pt x="265633" y="2182416"/>
                      <a:pt x="272520" y="2155126"/>
                      <a:pt x="285426" y="2130323"/>
                    </a:cubicBezTo>
                    <a:cubicBezTo>
                      <a:pt x="304047" y="2094528"/>
                      <a:pt x="309438" y="2056105"/>
                      <a:pt x="312010" y="2016804"/>
                    </a:cubicBezTo>
                    <a:cubicBezTo>
                      <a:pt x="313915" y="1987706"/>
                      <a:pt x="318192" y="1959035"/>
                      <a:pt x="326402" y="1930984"/>
                    </a:cubicBezTo>
                    <a:cubicBezTo>
                      <a:pt x="331280" y="1914315"/>
                      <a:pt x="338442" y="1899056"/>
                      <a:pt x="351444" y="1887093"/>
                    </a:cubicBezTo>
                    <a:cubicBezTo>
                      <a:pt x="361854" y="1877511"/>
                      <a:pt x="364826" y="1864423"/>
                      <a:pt x="367931" y="1851555"/>
                    </a:cubicBezTo>
                    <a:cubicBezTo>
                      <a:pt x="387172" y="1771631"/>
                      <a:pt x="399374" y="1690373"/>
                      <a:pt x="413033" y="1609401"/>
                    </a:cubicBezTo>
                    <a:cubicBezTo>
                      <a:pt x="415233" y="1596333"/>
                      <a:pt x="416576" y="1583103"/>
                      <a:pt x="417833" y="1569901"/>
                    </a:cubicBezTo>
                    <a:cubicBezTo>
                      <a:pt x="419776" y="1549422"/>
                      <a:pt x="429615" y="1534963"/>
                      <a:pt x="450008" y="1530439"/>
                    </a:cubicBezTo>
                    <a:cubicBezTo>
                      <a:pt x="460991" y="1528000"/>
                      <a:pt x="463715" y="1521981"/>
                      <a:pt x="464934" y="1512179"/>
                    </a:cubicBezTo>
                    <a:cubicBezTo>
                      <a:pt x="473078" y="1446381"/>
                      <a:pt x="470506" y="1381125"/>
                      <a:pt x="458286" y="1315936"/>
                    </a:cubicBezTo>
                    <a:cubicBezTo>
                      <a:pt x="447418" y="1257957"/>
                      <a:pt x="425748" y="1204703"/>
                      <a:pt x="394954" y="1154582"/>
                    </a:cubicBezTo>
                    <a:cubicBezTo>
                      <a:pt x="371799" y="1116911"/>
                      <a:pt x="350006" y="1078525"/>
                      <a:pt x="324431" y="1042244"/>
                    </a:cubicBezTo>
                    <a:cubicBezTo>
                      <a:pt x="302285" y="1010831"/>
                      <a:pt x="284493" y="976351"/>
                      <a:pt x="265014" y="943070"/>
                    </a:cubicBezTo>
                    <a:cubicBezTo>
                      <a:pt x="258537" y="932002"/>
                      <a:pt x="255889" y="919762"/>
                      <a:pt x="254870" y="906904"/>
                    </a:cubicBezTo>
                    <a:cubicBezTo>
                      <a:pt x="249526" y="839381"/>
                      <a:pt x="240392" y="772573"/>
                      <a:pt x="219894" y="707612"/>
                    </a:cubicBezTo>
                    <a:cubicBezTo>
                      <a:pt x="211169" y="679952"/>
                      <a:pt x="205321" y="651386"/>
                      <a:pt x="198129" y="623240"/>
                    </a:cubicBezTo>
                    <a:cubicBezTo>
                      <a:pt x="194510" y="609057"/>
                      <a:pt x="198625" y="594579"/>
                      <a:pt x="195119" y="580006"/>
                    </a:cubicBezTo>
                    <a:cubicBezTo>
                      <a:pt x="189814" y="557965"/>
                      <a:pt x="187490" y="535191"/>
                      <a:pt x="184166" y="512693"/>
                    </a:cubicBezTo>
                    <a:cubicBezTo>
                      <a:pt x="183432" y="507740"/>
                      <a:pt x="183289" y="502558"/>
                      <a:pt x="183813" y="497586"/>
                    </a:cubicBezTo>
                    <a:cubicBezTo>
                      <a:pt x="184613" y="490023"/>
                      <a:pt x="189424" y="486346"/>
                      <a:pt x="196967" y="487432"/>
                    </a:cubicBezTo>
                    <a:cubicBezTo>
                      <a:pt x="264157" y="497148"/>
                      <a:pt x="318040" y="525170"/>
                      <a:pt x="345433" y="592112"/>
                    </a:cubicBezTo>
                    <a:cubicBezTo>
                      <a:pt x="366979" y="644747"/>
                      <a:pt x="389163" y="697106"/>
                      <a:pt x="408632" y="750560"/>
                    </a:cubicBezTo>
                    <a:cubicBezTo>
                      <a:pt x="410146" y="754723"/>
                      <a:pt x="411537" y="758847"/>
                      <a:pt x="415062" y="762590"/>
                    </a:cubicBezTo>
                    <a:cubicBezTo>
                      <a:pt x="422395" y="757657"/>
                      <a:pt x="422881" y="749541"/>
                      <a:pt x="424948" y="742797"/>
                    </a:cubicBezTo>
                    <a:cubicBezTo>
                      <a:pt x="437540" y="701726"/>
                      <a:pt x="450637" y="660759"/>
                      <a:pt x="461486" y="619211"/>
                    </a:cubicBezTo>
                    <a:cubicBezTo>
                      <a:pt x="469973" y="586711"/>
                      <a:pt x="480222" y="554888"/>
                      <a:pt x="492347" y="523713"/>
                    </a:cubicBezTo>
                    <a:cubicBezTo>
                      <a:pt x="514855" y="465839"/>
                      <a:pt x="528066" y="405165"/>
                      <a:pt x="546992" y="346243"/>
                    </a:cubicBezTo>
                    <a:cubicBezTo>
                      <a:pt x="567862" y="281283"/>
                      <a:pt x="589235" y="216494"/>
                      <a:pt x="608933" y="151152"/>
                    </a:cubicBezTo>
                    <a:cubicBezTo>
                      <a:pt x="619001" y="117767"/>
                      <a:pt x="635127" y="86801"/>
                      <a:pt x="651386" y="56093"/>
                    </a:cubicBezTo>
                    <a:cubicBezTo>
                      <a:pt x="657072" y="45348"/>
                      <a:pt x="662645" y="32566"/>
                      <a:pt x="679713" y="36700"/>
                    </a:cubicBezTo>
                    <a:cubicBezTo>
                      <a:pt x="698307" y="41205"/>
                      <a:pt x="711317" y="53826"/>
                      <a:pt x="712013" y="71523"/>
                    </a:cubicBezTo>
                    <a:cubicBezTo>
                      <a:pt x="712584" y="86001"/>
                      <a:pt x="711537" y="100574"/>
                      <a:pt x="710746" y="115071"/>
                    </a:cubicBezTo>
                    <a:cubicBezTo>
                      <a:pt x="708222" y="161363"/>
                      <a:pt x="694896" y="205864"/>
                      <a:pt x="687829" y="251412"/>
                    </a:cubicBezTo>
                    <a:cubicBezTo>
                      <a:pt x="677265" y="319440"/>
                      <a:pt x="663978" y="387096"/>
                      <a:pt x="659244" y="455933"/>
                    </a:cubicBezTo>
                    <a:cubicBezTo>
                      <a:pt x="658558" y="465915"/>
                      <a:pt x="654091" y="475612"/>
                      <a:pt x="659454" y="486708"/>
                    </a:cubicBezTo>
                    <a:cubicBezTo>
                      <a:pt x="661083" y="479507"/>
                      <a:pt x="662969" y="472345"/>
                      <a:pt x="664292" y="465087"/>
                    </a:cubicBezTo>
                    <a:cubicBezTo>
                      <a:pt x="677818" y="391125"/>
                      <a:pt x="688209" y="316668"/>
                      <a:pt x="699497" y="242344"/>
                    </a:cubicBezTo>
                    <a:cubicBezTo>
                      <a:pt x="705660" y="201797"/>
                      <a:pt x="715661" y="161849"/>
                      <a:pt x="723414" y="121529"/>
                    </a:cubicBezTo>
                    <a:cubicBezTo>
                      <a:pt x="727586" y="99831"/>
                      <a:pt x="731510" y="78067"/>
                      <a:pt x="732701" y="55883"/>
                    </a:cubicBezTo>
                    <a:cubicBezTo>
                      <a:pt x="733139" y="47749"/>
                      <a:pt x="734815" y="39557"/>
                      <a:pt x="736940" y="31661"/>
                    </a:cubicBezTo>
                    <a:cubicBezTo>
                      <a:pt x="742378" y="11449"/>
                      <a:pt x="757076" y="629"/>
                      <a:pt x="778840" y="19"/>
                    </a:cubicBezTo>
                    <a:cubicBezTo>
                      <a:pt x="798871" y="-543"/>
                      <a:pt x="815826" y="11458"/>
                      <a:pt x="822208" y="30308"/>
                    </a:cubicBezTo>
                    <a:cubicBezTo>
                      <a:pt x="826732" y="43682"/>
                      <a:pt x="827627" y="57674"/>
                      <a:pt x="828532" y="71437"/>
                    </a:cubicBezTo>
                    <a:cubicBezTo>
                      <a:pt x="833056" y="140189"/>
                      <a:pt x="838114" y="209026"/>
                      <a:pt x="830056" y="277816"/>
                    </a:cubicBezTo>
                    <a:cubicBezTo>
                      <a:pt x="827123" y="302876"/>
                      <a:pt x="821483" y="327612"/>
                      <a:pt x="817731" y="352596"/>
                    </a:cubicBezTo>
                    <a:cubicBezTo>
                      <a:pt x="813216" y="382610"/>
                      <a:pt x="809768" y="412823"/>
                      <a:pt x="810778" y="443208"/>
                    </a:cubicBezTo>
                    <a:cubicBezTo>
                      <a:pt x="811578" y="467315"/>
                      <a:pt x="807653" y="491157"/>
                      <a:pt x="808044" y="515188"/>
                    </a:cubicBezTo>
                    <a:cubicBezTo>
                      <a:pt x="808129" y="520532"/>
                      <a:pt x="806977" y="526047"/>
                      <a:pt x="810892" y="533933"/>
                    </a:cubicBezTo>
                    <a:cubicBezTo>
                      <a:pt x="812740" y="518855"/>
                      <a:pt x="815512" y="506454"/>
                      <a:pt x="815559" y="494043"/>
                    </a:cubicBezTo>
                    <a:cubicBezTo>
                      <a:pt x="815712" y="450961"/>
                      <a:pt x="821131" y="408289"/>
                      <a:pt x="824274" y="365436"/>
                    </a:cubicBezTo>
                    <a:cubicBezTo>
                      <a:pt x="824874" y="357292"/>
                      <a:pt x="825941" y="348929"/>
                      <a:pt x="828465" y="341223"/>
                    </a:cubicBezTo>
                    <a:cubicBezTo>
                      <a:pt x="845163" y="290255"/>
                      <a:pt x="848944" y="237268"/>
                      <a:pt x="853412" y="184404"/>
                    </a:cubicBezTo>
                    <a:cubicBezTo>
                      <a:pt x="854812" y="167897"/>
                      <a:pt x="857745" y="151886"/>
                      <a:pt x="864194" y="136560"/>
                    </a:cubicBezTo>
                    <a:cubicBezTo>
                      <a:pt x="870766" y="120958"/>
                      <a:pt x="882653" y="113062"/>
                      <a:pt x="899179" y="111547"/>
                    </a:cubicBezTo>
                    <a:cubicBezTo>
                      <a:pt x="915171" y="110071"/>
                      <a:pt x="925544" y="118424"/>
                      <a:pt x="932945" y="131388"/>
                    </a:cubicBezTo>
                    <a:cubicBezTo>
                      <a:pt x="937851" y="139970"/>
                      <a:pt x="943080" y="147866"/>
                      <a:pt x="945147" y="158458"/>
                    </a:cubicBezTo>
                    <a:cubicBezTo>
                      <a:pt x="955348" y="210741"/>
                      <a:pt x="952119" y="262671"/>
                      <a:pt x="946404" y="315115"/>
                    </a:cubicBezTo>
                    <a:cubicBezTo>
                      <a:pt x="941060" y="364150"/>
                      <a:pt x="930707" y="412461"/>
                      <a:pt x="926535" y="461543"/>
                    </a:cubicBezTo>
                    <a:cubicBezTo>
                      <a:pt x="922620" y="507568"/>
                      <a:pt x="924715" y="553802"/>
                      <a:pt x="924982" y="599951"/>
                    </a:cubicBezTo>
                    <a:cubicBezTo>
                      <a:pt x="924982" y="600770"/>
                      <a:pt x="926430" y="601580"/>
                      <a:pt x="927211" y="602389"/>
                    </a:cubicBezTo>
                    <a:cubicBezTo>
                      <a:pt x="927783" y="602294"/>
                      <a:pt x="928754" y="602361"/>
                      <a:pt x="928878" y="602075"/>
                    </a:cubicBezTo>
                    <a:cubicBezTo>
                      <a:pt x="950042" y="551402"/>
                      <a:pt x="972417" y="501234"/>
                      <a:pt x="972550" y="444513"/>
                    </a:cubicBezTo>
                    <a:cubicBezTo>
                      <a:pt x="972645" y="405860"/>
                      <a:pt x="976255" y="367455"/>
                      <a:pt x="991562" y="331194"/>
                    </a:cubicBezTo>
                    <a:cubicBezTo>
                      <a:pt x="996401" y="319745"/>
                      <a:pt x="1002287" y="310124"/>
                      <a:pt x="1016574" y="308315"/>
                    </a:cubicBezTo>
                    <a:cubicBezTo>
                      <a:pt x="1041177" y="305200"/>
                      <a:pt x="1049760" y="310258"/>
                      <a:pt x="1056399" y="334346"/>
                    </a:cubicBezTo>
                    <a:cubicBezTo>
                      <a:pt x="1060457" y="349082"/>
                      <a:pt x="1061447" y="364255"/>
                      <a:pt x="1061523" y="379457"/>
                    </a:cubicBezTo>
                    <a:cubicBezTo>
                      <a:pt x="1061704" y="415490"/>
                      <a:pt x="1061409" y="451542"/>
                      <a:pt x="1064352" y="487489"/>
                    </a:cubicBezTo>
                    <a:cubicBezTo>
                      <a:pt x="1066771" y="517036"/>
                      <a:pt x="1061799" y="545506"/>
                      <a:pt x="1052179" y="573224"/>
                    </a:cubicBezTo>
                    <a:cubicBezTo>
                      <a:pt x="1033720" y="626335"/>
                      <a:pt x="1021775" y="681457"/>
                      <a:pt x="1001754" y="734139"/>
                    </a:cubicBezTo>
                    <a:cubicBezTo>
                      <a:pt x="993210" y="756609"/>
                      <a:pt x="993124" y="781298"/>
                      <a:pt x="990047" y="805043"/>
                    </a:cubicBezTo>
                    <a:cubicBezTo>
                      <a:pt x="978751" y="892273"/>
                      <a:pt x="963054" y="978551"/>
                      <a:pt x="937622" y="1062885"/>
                    </a:cubicBezTo>
                    <a:cubicBezTo>
                      <a:pt x="930126" y="1087755"/>
                      <a:pt x="926535" y="1113482"/>
                      <a:pt x="922258" y="1139019"/>
                    </a:cubicBezTo>
                    <a:cubicBezTo>
                      <a:pt x="915743" y="1177919"/>
                      <a:pt x="903294" y="1215009"/>
                      <a:pt x="888101" y="1251156"/>
                    </a:cubicBezTo>
                    <a:cubicBezTo>
                      <a:pt x="879367" y="1271930"/>
                      <a:pt x="874442" y="1292904"/>
                      <a:pt x="874909" y="1315536"/>
                    </a:cubicBezTo>
                    <a:cubicBezTo>
                      <a:pt x="875700" y="1354102"/>
                      <a:pt x="875795" y="1392698"/>
                      <a:pt x="875509" y="1431265"/>
                    </a:cubicBezTo>
                    <a:cubicBezTo>
                      <a:pt x="875424" y="1442371"/>
                      <a:pt x="877386" y="1450038"/>
                      <a:pt x="888787" y="1455153"/>
                    </a:cubicBezTo>
                    <a:cubicBezTo>
                      <a:pt x="907914" y="1463745"/>
                      <a:pt x="915276" y="1480928"/>
                      <a:pt x="917915" y="1500807"/>
                    </a:cubicBezTo>
                    <a:cubicBezTo>
                      <a:pt x="922744" y="1537183"/>
                      <a:pt x="925249" y="1573787"/>
                      <a:pt x="927220" y="1610354"/>
                    </a:cubicBezTo>
                    <a:cubicBezTo>
                      <a:pt x="929812" y="1658483"/>
                      <a:pt x="938641" y="1705699"/>
                      <a:pt x="945384" y="1753229"/>
                    </a:cubicBezTo>
                    <a:cubicBezTo>
                      <a:pt x="948585" y="1775746"/>
                      <a:pt x="951986" y="1798244"/>
                      <a:pt x="954929" y="1820789"/>
                    </a:cubicBezTo>
                    <a:cubicBezTo>
                      <a:pt x="956672" y="1834143"/>
                      <a:pt x="960701" y="1845269"/>
                      <a:pt x="970960" y="1855527"/>
                    </a:cubicBezTo>
                    <a:cubicBezTo>
                      <a:pt x="989219" y="1873806"/>
                      <a:pt x="997124" y="1898437"/>
                      <a:pt x="1004945" y="1922545"/>
                    </a:cubicBezTo>
                    <a:cubicBezTo>
                      <a:pt x="1016108" y="1956968"/>
                      <a:pt x="1019385" y="1993059"/>
                      <a:pt x="1026805" y="2028282"/>
                    </a:cubicBezTo>
                    <a:cubicBezTo>
                      <a:pt x="1051788" y="2147002"/>
                      <a:pt x="1072210" y="2266588"/>
                      <a:pt x="1093784" y="2385936"/>
                    </a:cubicBezTo>
                    <a:cubicBezTo>
                      <a:pt x="1105014" y="2448077"/>
                      <a:pt x="1112653" y="2510876"/>
                      <a:pt x="1121607" y="2573426"/>
                    </a:cubicBezTo>
                    <a:cubicBezTo>
                      <a:pt x="1123397" y="2585923"/>
                      <a:pt x="1124969" y="2598658"/>
                      <a:pt x="1124645" y="2611221"/>
                    </a:cubicBezTo>
                    <a:cubicBezTo>
                      <a:pt x="1122893" y="2678878"/>
                      <a:pt x="1136951" y="2744438"/>
                      <a:pt x="1150163" y="2810123"/>
                    </a:cubicBezTo>
                    <a:cubicBezTo>
                      <a:pt x="1172099" y="2919174"/>
                      <a:pt x="1190825" y="3028759"/>
                      <a:pt x="1206237" y="3138935"/>
                    </a:cubicBezTo>
                    <a:cubicBezTo>
                      <a:pt x="1215780" y="3207144"/>
                      <a:pt x="1226430" y="3275190"/>
                      <a:pt x="1236678" y="3343294"/>
                    </a:cubicBezTo>
                    <a:cubicBezTo>
                      <a:pt x="1249337" y="3427400"/>
                      <a:pt x="1251985" y="3511887"/>
                      <a:pt x="1248042" y="3596783"/>
                    </a:cubicBezTo>
                    <a:cubicBezTo>
                      <a:pt x="1245984" y="3640998"/>
                      <a:pt x="1244041" y="3685194"/>
                      <a:pt x="1241136" y="3729361"/>
                    </a:cubicBezTo>
                    <a:cubicBezTo>
                      <a:pt x="1237545" y="3783797"/>
                      <a:pt x="1242727" y="3838061"/>
                      <a:pt x="1245146" y="3892372"/>
                    </a:cubicBezTo>
                    <a:cubicBezTo>
                      <a:pt x="1247013" y="3934063"/>
                      <a:pt x="1250108" y="3975725"/>
                      <a:pt x="1250699" y="4017435"/>
                    </a:cubicBezTo>
                    <a:cubicBezTo>
                      <a:pt x="1251861" y="4099674"/>
                      <a:pt x="1256881" y="4181732"/>
                      <a:pt x="1260700" y="4263847"/>
                    </a:cubicBezTo>
                    <a:cubicBezTo>
                      <a:pt x="1261901" y="4289736"/>
                      <a:pt x="1262358" y="4315654"/>
                      <a:pt x="1263158" y="4341552"/>
                    </a:cubicBezTo>
                    <a:lnTo>
                      <a:pt x="1229020" y="4341552"/>
                    </a:lnTo>
                    <a:close/>
                    <a:moveTo>
                      <a:pt x="245907" y="541048"/>
                    </a:moveTo>
                    <a:cubicBezTo>
                      <a:pt x="252527" y="558251"/>
                      <a:pt x="249889" y="574186"/>
                      <a:pt x="241116" y="589293"/>
                    </a:cubicBezTo>
                    <a:cubicBezTo>
                      <a:pt x="235696" y="598627"/>
                      <a:pt x="229048" y="607114"/>
                      <a:pt x="221599" y="614867"/>
                    </a:cubicBezTo>
                    <a:cubicBezTo>
                      <a:pt x="216760" y="619906"/>
                      <a:pt x="215027" y="625097"/>
                      <a:pt x="216979" y="632012"/>
                    </a:cubicBezTo>
                    <a:cubicBezTo>
                      <a:pt x="225904" y="663607"/>
                      <a:pt x="229314" y="696535"/>
                      <a:pt x="240735" y="727586"/>
                    </a:cubicBezTo>
                    <a:cubicBezTo>
                      <a:pt x="245068" y="739368"/>
                      <a:pt x="247726" y="751875"/>
                      <a:pt x="250117" y="764248"/>
                    </a:cubicBezTo>
                    <a:cubicBezTo>
                      <a:pt x="258880" y="809558"/>
                      <a:pt x="266157" y="855097"/>
                      <a:pt x="269205" y="901208"/>
                    </a:cubicBezTo>
                    <a:cubicBezTo>
                      <a:pt x="270091" y="914667"/>
                      <a:pt x="273082" y="927535"/>
                      <a:pt x="280026" y="939136"/>
                    </a:cubicBezTo>
                    <a:cubicBezTo>
                      <a:pt x="299809" y="972198"/>
                      <a:pt x="318173" y="1006259"/>
                      <a:pt x="340176" y="1037787"/>
                    </a:cubicBezTo>
                    <a:cubicBezTo>
                      <a:pt x="362636" y="1069962"/>
                      <a:pt x="382848" y="1103481"/>
                      <a:pt x="404536" y="1136066"/>
                    </a:cubicBezTo>
                    <a:cubicBezTo>
                      <a:pt x="459286" y="1218305"/>
                      <a:pt x="479993" y="1310221"/>
                      <a:pt x="485565" y="1406890"/>
                    </a:cubicBezTo>
                    <a:cubicBezTo>
                      <a:pt x="488556" y="1458820"/>
                      <a:pt x="483241" y="1510474"/>
                      <a:pt x="480069" y="1562186"/>
                    </a:cubicBezTo>
                    <a:cubicBezTo>
                      <a:pt x="479250" y="1575511"/>
                      <a:pt x="479288" y="1575921"/>
                      <a:pt x="492071" y="1578016"/>
                    </a:cubicBezTo>
                    <a:cubicBezTo>
                      <a:pt x="503282" y="1579855"/>
                      <a:pt x="514617" y="1580959"/>
                      <a:pt x="525894" y="1582369"/>
                    </a:cubicBezTo>
                    <a:cubicBezTo>
                      <a:pt x="553603" y="1585827"/>
                      <a:pt x="581044" y="1586274"/>
                      <a:pt x="608819" y="1581007"/>
                    </a:cubicBezTo>
                    <a:cubicBezTo>
                      <a:pt x="688552" y="1565881"/>
                      <a:pt x="765801" y="1542812"/>
                      <a:pt x="840696" y="1511617"/>
                    </a:cubicBezTo>
                    <a:cubicBezTo>
                      <a:pt x="860545" y="1503350"/>
                      <a:pt x="860641" y="1503788"/>
                      <a:pt x="859889" y="1483204"/>
                    </a:cubicBezTo>
                    <a:cubicBezTo>
                      <a:pt x="859679" y="1477528"/>
                      <a:pt x="859946" y="1471822"/>
                      <a:pt x="860317" y="1466145"/>
                    </a:cubicBezTo>
                    <a:cubicBezTo>
                      <a:pt x="861641" y="1445923"/>
                      <a:pt x="862012" y="1425645"/>
                      <a:pt x="860345" y="1405490"/>
                    </a:cubicBezTo>
                    <a:cubicBezTo>
                      <a:pt x="857669" y="1373257"/>
                      <a:pt x="858822" y="1341072"/>
                      <a:pt x="859622" y="1308849"/>
                    </a:cubicBezTo>
                    <a:cubicBezTo>
                      <a:pt x="860193" y="1285770"/>
                      <a:pt x="866394" y="1264206"/>
                      <a:pt x="875119" y="1242860"/>
                    </a:cubicBezTo>
                    <a:cubicBezTo>
                      <a:pt x="887797" y="1211885"/>
                      <a:pt x="898465" y="1180166"/>
                      <a:pt x="904713" y="1147067"/>
                    </a:cubicBezTo>
                    <a:cubicBezTo>
                      <a:pt x="910676" y="1115435"/>
                      <a:pt x="914914" y="1083383"/>
                      <a:pt x="925392" y="1052751"/>
                    </a:cubicBezTo>
                    <a:cubicBezTo>
                      <a:pt x="941613" y="1005354"/>
                      <a:pt x="949738" y="955986"/>
                      <a:pt x="960120" y="907228"/>
                    </a:cubicBezTo>
                    <a:cubicBezTo>
                      <a:pt x="971312" y="854688"/>
                      <a:pt x="976722" y="801176"/>
                      <a:pt x="983514" y="747912"/>
                    </a:cubicBezTo>
                    <a:cubicBezTo>
                      <a:pt x="984227" y="742321"/>
                      <a:pt x="985076" y="736473"/>
                      <a:pt x="987323" y="731387"/>
                    </a:cubicBezTo>
                    <a:cubicBezTo>
                      <a:pt x="1010421" y="679218"/>
                      <a:pt x="1024052" y="623849"/>
                      <a:pt x="1042102" y="569985"/>
                    </a:cubicBezTo>
                    <a:cubicBezTo>
                      <a:pt x="1049541" y="547773"/>
                      <a:pt x="1055846" y="525332"/>
                      <a:pt x="1054589" y="501415"/>
                    </a:cubicBezTo>
                    <a:cubicBezTo>
                      <a:pt x="1053237" y="475545"/>
                      <a:pt x="1052417" y="449656"/>
                      <a:pt x="1051493" y="423767"/>
                    </a:cubicBezTo>
                    <a:cubicBezTo>
                      <a:pt x="1051036" y="411127"/>
                      <a:pt x="1050912" y="398478"/>
                      <a:pt x="1050550" y="385839"/>
                    </a:cubicBezTo>
                    <a:cubicBezTo>
                      <a:pt x="1050331" y="378428"/>
                      <a:pt x="1048331" y="373104"/>
                      <a:pt x="1039149" y="376666"/>
                    </a:cubicBezTo>
                    <a:cubicBezTo>
                      <a:pt x="1023985" y="382562"/>
                      <a:pt x="1013774" y="375694"/>
                      <a:pt x="1005269" y="363750"/>
                    </a:cubicBezTo>
                    <a:cubicBezTo>
                      <a:pt x="1003392" y="361112"/>
                      <a:pt x="1002954" y="356025"/>
                      <a:pt x="997801" y="357083"/>
                    </a:cubicBezTo>
                    <a:cubicBezTo>
                      <a:pt x="994038" y="359645"/>
                      <a:pt x="993819" y="363579"/>
                      <a:pt x="992924" y="367227"/>
                    </a:cubicBezTo>
                    <a:cubicBezTo>
                      <a:pt x="986495" y="393230"/>
                      <a:pt x="985133" y="419757"/>
                      <a:pt x="986066" y="446332"/>
                    </a:cubicBezTo>
                    <a:cubicBezTo>
                      <a:pt x="986942" y="471335"/>
                      <a:pt x="982665" y="495167"/>
                      <a:pt x="975312" y="518989"/>
                    </a:cubicBezTo>
                    <a:cubicBezTo>
                      <a:pt x="964121" y="555269"/>
                      <a:pt x="949185" y="590131"/>
                      <a:pt x="936708" y="625907"/>
                    </a:cubicBezTo>
                    <a:cubicBezTo>
                      <a:pt x="934660" y="631774"/>
                      <a:pt x="934403" y="639480"/>
                      <a:pt x="926268" y="639718"/>
                    </a:cubicBezTo>
                    <a:cubicBezTo>
                      <a:pt x="919162" y="639928"/>
                      <a:pt x="915714" y="633517"/>
                      <a:pt x="912257" y="628269"/>
                    </a:cubicBezTo>
                    <a:cubicBezTo>
                      <a:pt x="909028" y="623363"/>
                      <a:pt x="908628" y="617839"/>
                      <a:pt x="908780" y="611934"/>
                    </a:cubicBezTo>
                    <a:cubicBezTo>
                      <a:pt x="909123" y="598046"/>
                      <a:pt x="908780" y="584130"/>
                      <a:pt x="908552" y="570233"/>
                    </a:cubicBezTo>
                    <a:cubicBezTo>
                      <a:pt x="907714" y="520246"/>
                      <a:pt x="909152" y="470449"/>
                      <a:pt x="917591" y="420967"/>
                    </a:cubicBezTo>
                    <a:cubicBezTo>
                      <a:pt x="927049" y="365522"/>
                      <a:pt x="933955" y="309705"/>
                      <a:pt x="938498" y="253651"/>
                    </a:cubicBezTo>
                    <a:cubicBezTo>
                      <a:pt x="939898" y="236420"/>
                      <a:pt x="939927" y="218951"/>
                      <a:pt x="934374" y="200958"/>
                    </a:cubicBezTo>
                    <a:cubicBezTo>
                      <a:pt x="921753" y="207264"/>
                      <a:pt x="910962" y="213760"/>
                      <a:pt x="898341" y="215979"/>
                    </a:cubicBezTo>
                    <a:cubicBezTo>
                      <a:pt x="883863" y="218522"/>
                      <a:pt x="875890" y="207921"/>
                      <a:pt x="867394" y="199539"/>
                    </a:cubicBezTo>
                    <a:cubicBezTo>
                      <a:pt x="863756" y="203578"/>
                      <a:pt x="863965" y="206797"/>
                      <a:pt x="863784" y="209883"/>
                    </a:cubicBezTo>
                    <a:cubicBezTo>
                      <a:pt x="861631" y="246564"/>
                      <a:pt x="855897" y="282864"/>
                      <a:pt x="847696" y="318497"/>
                    </a:cubicBezTo>
                    <a:cubicBezTo>
                      <a:pt x="841305" y="346262"/>
                      <a:pt x="835542" y="373751"/>
                      <a:pt x="832933" y="402241"/>
                    </a:cubicBezTo>
                    <a:cubicBezTo>
                      <a:pt x="828665" y="448818"/>
                      <a:pt x="829770" y="495776"/>
                      <a:pt x="822388" y="542077"/>
                    </a:cubicBezTo>
                    <a:cubicBezTo>
                      <a:pt x="821493" y="547687"/>
                      <a:pt x="824570" y="555974"/>
                      <a:pt x="815112" y="557070"/>
                    </a:cubicBezTo>
                    <a:cubicBezTo>
                      <a:pt x="807577" y="557936"/>
                      <a:pt x="797595" y="549088"/>
                      <a:pt x="796814" y="541401"/>
                    </a:cubicBezTo>
                    <a:cubicBezTo>
                      <a:pt x="796366" y="537019"/>
                      <a:pt x="796519" y="532552"/>
                      <a:pt x="796747" y="528133"/>
                    </a:cubicBezTo>
                    <a:cubicBezTo>
                      <a:pt x="798490" y="494024"/>
                      <a:pt x="798528" y="459886"/>
                      <a:pt x="798976" y="425739"/>
                    </a:cubicBezTo>
                    <a:cubicBezTo>
                      <a:pt x="799414" y="392887"/>
                      <a:pt x="800062" y="359873"/>
                      <a:pt x="806624" y="327565"/>
                    </a:cubicBezTo>
                    <a:cubicBezTo>
                      <a:pt x="820198" y="260728"/>
                      <a:pt x="819903" y="193138"/>
                      <a:pt x="819207" y="125473"/>
                    </a:cubicBezTo>
                    <a:cubicBezTo>
                      <a:pt x="819150" y="119577"/>
                      <a:pt x="819864" y="113119"/>
                      <a:pt x="813883" y="107699"/>
                    </a:cubicBezTo>
                    <a:cubicBezTo>
                      <a:pt x="810958" y="111328"/>
                      <a:pt x="808901" y="114481"/>
                      <a:pt x="806282" y="117043"/>
                    </a:cubicBezTo>
                    <a:cubicBezTo>
                      <a:pt x="785622" y="137255"/>
                      <a:pt x="760876" y="133045"/>
                      <a:pt x="748112" y="107280"/>
                    </a:cubicBezTo>
                    <a:cubicBezTo>
                      <a:pt x="746369" y="103756"/>
                      <a:pt x="746417" y="98555"/>
                      <a:pt x="739855" y="98460"/>
                    </a:cubicBezTo>
                    <a:cubicBezTo>
                      <a:pt x="733844" y="125577"/>
                      <a:pt x="727967" y="152571"/>
                      <a:pt x="723928" y="180365"/>
                    </a:cubicBezTo>
                    <a:cubicBezTo>
                      <a:pt x="739902" y="184794"/>
                      <a:pt x="756180" y="180632"/>
                      <a:pt x="770696" y="187938"/>
                    </a:cubicBezTo>
                    <a:cubicBezTo>
                      <a:pt x="767572" y="193100"/>
                      <a:pt x="763572" y="191109"/>
                      <a:pt x="760105" y="190871"/>
                    </a:cubicBezTo>
                    <a:cubicBezTo>
                      <a:pt x="751913" y="190309"/>
                      <a:pt x="743750" y="189433"/>
                      <a:pt x="735568" y="188833"/>
                    </a:cubicBezTo>
                    <a:cubicBezTo>
                      <a:pt x="725976" y="188128"/>
                      <a:pt x="720766" y="191805"/>
                      <a:pt x="718613" y="202092"/>
                    </a:cubicBezTo>
                    <a:cubicBezTo>
                      <a:pt x="711508" y="236144"/>
                      <a:pt x="707612" y="270700"/>
                      <a:pt x="701497" y="304895"/>
                    </a:cubicBezTo>
                    <a:cubicBezTo>
                      <a:pt x="699668" y="315115"/>
                      <a:pt x="703888" y="320021"/>
                      <a:pt x="713299" y="322621"/>
                    </a:cubicBezTo>
                    <a:cubicBezTo>
                      <a:pt x="727519" y="326545"/>
                      <a:pt x="741902" y="326841"/>
                      <a:pt x="756513" y="326574"/>
                    </a:cubicBezTo>
                    <a:cubicBezTo>
                      <a:pt x="764657" y="326431"/>
                      <a:pt x="773706" y="324431"/>
                      <a:pt x="780536" y="332079"/>
                    </a:cubicBezTo>
                    <a:cubicBezTo>
                      <a:pt x="757409" y="332184"/>
                      <a:pt x="734320" y="336194"/>
                      <a:pt x="711537" y="328974"/>
                    </a:cubicBezTo>
                    <a:cubicBezTo>
                      <a:pt x="699726" y="325231"/>
                      <a:pt x="699411" y="325736"/>
                      <a:pt x="697421" y="338128"/>
                    </a:cubicBezTo>
                    <a:cubicBezTo>
                      <a:pt x="693420" y="363074"/>
                      <a:pt x="689734" y="388077"/>
                      <a:pt x="685686" y="413013"/>
                    </a:cubicBezTo>
                    <a:cubicBezTo>
                      <a:pt x="679818" y="449180"/>
                      <a:pt x="673827" y="485327"/>
                      <a:pt x="667740" y="521456"/>
                    </a:cubicBezTo>
                    <a:cubicBezTo>
                      <a:pt x="665788" y="533038"/>
                      <a:pt x="661016" y="536619"/>
                      <a:pt x="651701" y="534257"/>
                    </a:cubicBezTo>
                    <a:cubicBezTo>
                      <a:pt x="644166" y="532343"/>
                      <a:pt x="641813" y="526913"/>
                      <a:pt x="642366" y="519912"/>
                    </a:cubicBezTo>
                    <a:cubicBezTo>
                      <a:pt x="643366" y="507330"/>
                      <a:pt x="645081" y="494785"/>
                      <a:pt x="645728" y="482184"/>
                    </a:cubicBezTo>
                    <a:cubicBezTo>
                      <a:pt x="648090" y="436740"/>
                      <a:pt x="651519" y="391411"/>
                      <a:pt x="659644" y="346577"/>
                    </a:cubicBezTo>
                    <a:cubicBezTo>
                      <a:pt x="661216" y="337899"/>
                      <a:pt x="660730" y="332013"/>
                      <a:pt x="650109" y="330603"/>
                    </a:cubicBezTo>
                    <a:cubicBezTo>
                      <a:pt x="643538" y="329736"/>
                      <a:pt x="636736" y="328031"/>
                      <a:pt x="631212" y="322326"/>
                    </a:cubicBezTo>
                    <a:cubicBezTo>
                      <a:pt x="637946" y="318183"/>
                      <a:pt x="643242" y="322393"/>
                      <a:pt x="647747" y="324117"/>
                    </a:cubicBezTo>
                    <a:cubicBezTo>
                      <a:pt x="659358" y="328555"/>
                      <a:pt x="662835" y="329393"/>
                      <a:pt x="665435" y="312458"/>
                    </a:cubicBezTo>
                    <a:cubicBezTo>
                      <a:pt x="673656" y="258766"/>
                      <a:pt x="682866" y="205235"/>
                      <a:pt x="691505" y="151600"/>
                    </a:cubicBezTo>
                    <a:cubicBezTo>
                      <a:pt x="692306" y="146637"/>
                      <a:pt x="695411" y="141341"/>
                      <a:pt x="691705" y="135007"/>
                    </a:cubicBezTo>
                    <a:cubicBezTo>
                      <a:pt x="683514" y="140779"/>
                      <a:pt x="678123" y="148047"/>
                      <a:pt x="669817" y="151590"/>
                    </a:cubicBezTo>
                    <a:cubicBezTo>
                      <a:pt x="654453" y="158124"/>
                      <a:pt x="643709" y="153610"/>
                      <a:pt x="638842" y="138065"/>
                    </a:cubicBezTo>
                    <a:cubicBezTo>
                      <a:pt x="637670" y="134331"/>
                      <a:pt x="639775" y="129368"/>
                      <a:pt x="633174" y="125654"/>
                    </a:cubicBezTo>
                    <a:cubicBezTo>
                      <a:pt x="610562" y="186490"/>
                      <a:pt x="597980" y="249545"/>
                      <a:pt x="575929" y="310677"/>
                    </a:cubicBezTo>
                    <a:cubicBezTo>
                      <a:pt x="587655" y="313353"/>
                      <a:pt x="597084" y="315516"/>
                      <a:pt x="607505" y="317897"/>
                    </a:cubicBezTo>
                    <a:cubicBezTo>
                      <a:pt x="605276" y="319935"/>
                      <a:pt x="604495" y="321259"/>
                      <a:pt x="603656" y="321297"/>
                    </a:cubicBezTo>
                    <a:cubicBezTo>
                      <a:pt x="600513" y="321440"/>
                      <a:pt x="597341" y="321354"/>
                      <a:pt x="594208" y="321021"/>
                    </a:cubicBezTo>
                    <a:cubicBezTo>
                      <a:pt x="579796" y="319490"/>
                      <a:pt x="570385" y="325739"/>
                      <a:pt x="565976" y="339766"/>
                    </a:cubicBezTo>
                    <a:cubicBezTo>
                      <a:pt x="565223" y="342176"/>
                      <a:pt x="564632" y="344643"/>
                      <a:pt x="563928" y="347062"/>
                    </a:cubicBezTo>
                    <a:cubicBezTo>
                      <a:pt x="543839" y="416204"/>
                      <a:pt x="524913" y="485689"/>
                      <a:pt x="499901" y="553336"/>
                    </a:cubicBezTo>
                    <a:cubicBezTo>
                      <a:pt x="491366" y="576396"/>
                      <a:pt x="484499" y="600161"/>
                      <a:pt x="478259" y="623973"/>
                    </a:cubicBezTo>
                    <a:cubicBezTo>
                      <a:pt x="468325" y="661873"/>
                      <a:pt x="457847" y="699611"/>
                      <a:pt x="446113" y="736978"/>
                    </a:cubicBezTo>
                    <a:cubicBezTo>
                      <a:pt x="440817" y="753837"/>
                      <a:pt x="434235" y="770287"/>
                      <a:pt x="428196" y="786908"/>
                    </a:cubicBezTo>
                    <a:cubicBezTo>
                      <a:pt x="426596" y="791308"/>
                      <a:pt x="423834" y="795118"/>
                      <a:pt x="418995" y="795423"/>
                    </a:cubicBezTo>
                    <a:cubicBezTo>
                      <a:pt x="413899" y="795747"/>
                      <a:pt x="411490" y="791727"/>
                      <a:pt x="409622" y="787441"/>
                    </a:cubicBezTo>
                    <a:cubicBezTo>
                      <a:pt x="406594" y="780488"/>
                      <a:pt x="402879" y="773811"/>
                      <a:pt x="400250" y="766715"/>
                    </a:cubicBezTo>
                    <a:cubicBezTo>
                      <a:pt x="379561" y="711013"/>
                      <a:pt x="355530" y="656691"/>
                      <a:pt x="332889" y="601789"/>
                    </a:cubicBezTo>
                    <a:cubicBezTo>
                      <a:pt x="323269" y="578453"/>
                      <a:pt x="308877" y="558689"/>
                      <a:pt x="290417" y="542020"/>
                    </a:cubicBezTo>
                    <a:cubicBezTo>
                      <a:pt x="274273" y="527447"/>
                      <a:pt x="254593" y="519255"/>
                      <a:pt x="232724" y="512845"/>
                    </a:cubicBezTo>
                    <a:cubicBezTo>
                      <a:pt x="230295" y="530409"/>
                      <a:pt x="234477" y="545982"/>
                      <a:pt x="231734" y="561746"/>
                    </a:cubicBezTo>
                    <a:cubicBezTo>
                      <a:pt x="228990" y="577482"/>
                      <a:pt x="214970" y="587950"/>
                      <a:pt x="212874" y="606723"/>
                    </a:cubicBezTo>
                    <a:cubicBezTo>
                      <a:pt x="237382" y="589416"/>
                      <a:pt x="242106" y="565804"/>
                      <a:pt x="245926" y="541039"/>
                    </a:cubicBezTo>
                    <a:close/>
                    <a:moveTo>
                      <a:pt x="582530" y="1755105"/>
                    </a:moveTo>
                    <a:cubicBezTo>
                      <a:pt x="585883" y="1798091"/>
                      <a:pt x="584054" y="1841059"/>
                      <a:pt x="583616" y="1884035"/>
                    </a:cubicBezTo>
                    <a:cubicBezTo>
                      <a:pt x="583473" y="1898609"/>
                      <a:pt x="583616" y="1899104"/>
                      <a:pt x="598236" y="1898409"/>
                    </a:cubicBezTo>
                    <a:cubicBezTo>
                      <a:pt x="616524" y="1897532"/>
                      <a:pt x="634784" y="1895942"/>
                      <a:pt x="653015" y="1894275"/>
                    </a:cubicBezTo>
                    <a:cubicBezTo>
                      <a:pt x="668112" y="1892894"/>
                      <a:pt x="669026" y="1891903"/>
                      <a:pt x="665016" y="1876596"/>
                    </a:cubicBezTo>
                    <a:cubicBezTo>
                      <a:pt x="651176" y="1823780"/>
                      <a:pt x="646024" y="1769754"/>
                      <a:pt x="641327" y="1715595"/>
                    </a:cubicBezTo>
                    <a:cubicBezTo>
                      <a:pt x="638375" y="1681620"/>
                      <a:pt x="633288" y="1647806"/>
                      <a:pt x="633698" y="1613592"/>
                    </a:cubicBezTo>
                    <a:cubicBezTo>
                      <a:pt x="633803" y="1604915"/>
                      <a:pt x="630012" y="1602448"/>
                      <a:pt x="621983" y="1604153"/>
                    </a:cubicBezTo>
                    <a:cubicBezTo>
                      <a:pt x="614581" y="1605734"/>
                      <a:pt x="607076" y="1606886"/>
                      <a:pt x="599608" y="1608106"/>
                    </a:cubicBezTo>
                    <a:cubicBezTo>
                      <a:pt x="582758" y="1610868"/>
                      <a:pt x="582597" y="1610839"/>
                      <a:pt x="582568" y="1628060"/>
                    </a:cubicBezTo>
                    <a:cubicBezTo>
                      <a:pt x="582473" y="1670409"/>
                      <a:pt x="582539" y="1712757"/>
                      <a:pt x="582539" y="1755105"/>
                    </a:cubicBezTo>
                    <a:close/>
                    <a:moveTo>
                      <a:pt x="571557" y="1753695"/>
                    </a:moveTo>
                    <a:cubicBezTo>
                      <a:pt x="569214" y="1717719"/>
                      <a:pt x="569776" y="1681705"/>
                      <a:pt x="570004" y="1645691"/>
                    </a:cubicBezTo>
                    <a:cubicBezTo>
                      <a:pt x="570233" y="1609182"/>
                      <a:pt x="570395" y="1609458"/>
                      <a:pt x="533933" y="1608553"/>
                    </a:cubicBezTo>
                    <a:cubicBezTo>
                      <a:pt x="524389" y="1608315"/>
                      <a:pt x="520255" y="1611020"/>
                      <a:pt x="519713" y="1620964"/>
                    </a:cubicBezTo>
                    <a:cubicBezTo>
                      <a:pt x="516150" y="1685915"/>
                      <a:pt x="512121" y="1750838"/>
                      <a:pt x="508397" y="1815779"/>
                    </a:cubicBezTo>
                    <a:cubicBezTo>
                      <a:pt x="507130" y="1837839"/>
                      <a:pt x="507568" y="1859956"/>
                      <a:pt x="504901" y="1881988"/>
                    </a:cubicBezTo>
                    <a:cubicBezTo>
                      <a:pt x="503339" y="1894875"/>
                      <a:pt x="505101" y="1896751"/>
                      <a:pt x="517341" y="1897932"/>
                    </a:cubicBezTo>
                    <a:cubicBezTo>
                      <a:pt x="531781" y="1899314"/>
                      <a:pt x="546307" y="1899809"/>
                      <a:pt x="560803" y="1900552"/>
                    </a:cubicBezTo>
                    <a:cubicBezTo>
                      <a:pt x="569300" y="1900990"/>
                      <a:pt x="573396" y="1897389"/>
                      <a:pt x="573262" y="1888255"/>
                    </a:cubicBezTo>
                    <a:cubicBezTo>
                      <a:pt x="572614" y="1843402"/>
                      <a:pt x="574043" y="1798529"/>
                      <a:pt x="571567" y="1753705"/>
                    </a:cubicBezTo>
                    <a:close/>
                    <a:moveTo>
                      <a:pt x="747912" y="1587217"/>
                    </a:moveTo>
                    <a:cubicBezTo>
                      <a:pt x="750046" y="1618755"/>
                      <a:pt x="752580" y="1650254"/>
                      <a:pt x="758095" y="1681429"/>
                    </a:cubicBezTo>
                    <a:cubicBezTo>
                      <a:pt x="767772" y="1736131"/>
                      <a:pt x="774840" y="1791443"/>
                      <a:pt x="797195" y="1843116"/>
                    </a:cubicBezTo>
                    <a:cubicBezTo>
                      <a:pt x="809587" y="1871767"/>
                      <a:pt x="801824" y="1868786"/>
                      <a:pt x="835133" y="1862214"/>
                    </a:cubicBezTo>
                    <a:cubicBezTo>
                      <a:pt x="851849" y="1858908"/>
                      <a:pt x="851802" y="1858232"/>
                      <a:pt x="846439" y="1842573"/>
                    </a:cubicBezTo>
                    <a:cubicBezTo>
                      <a:pt x="837238" y="1815694"/>
                      <a:pt x="826056" y="1789471"/>
                      <a:pt x="819740" y="1761630"/>
                    </a:cubicBezTo>
                    <a:cubicBezTo>
                      <a:pt x="806320" y="1702479"/>
                      <a:pt x="792832" y="1643424"/>
                      <a:pt x="788251" y="1582617"/>
                    </a:cubicBezTo>
                    <a:cubicBezTo>
                      <a:pt x="786212" y="1555585"/>
                      <a:pt x="789575" y="1555337"/>
                      <a:pt x="761047" y="1566472"/>
                    </a:cubicBezTo>
                    <a:cubicBezTo>
                      <a:pt x="746960" y="1571968"/>
                      <a:pt x="747036" y="1572158"/>
                      <a:pt x="747912" y="1587217"/>
                    </a:cubicBezTo>
                    <a:close/>
                    <a:moveTo>
                      <a:pt x="699621" y="1630518"/>
                    </a:moveTo>
                    <a:cubicBezTo>
                      <a:pt x="700373" y="1661550"/>
                      <a:pt x="705117" y="1692183"/>
                      <a:pt x="709270" y="1722853"/>
                    </a:cubicBezTo>
                    <a:cubicBezTo>
                      <a:pt x="714946" y="1764773"/>
                      <a:pt x="719985" y="1806845"/>
                      <a:pt x="734615" y="1846964"/>
                    </a:cubicBezTo>
                    <a:cubicBezTo>
                      <a:pt x="748646" y="1885426"/>
                      <a:pt x="738054" y="1880930"/>
                      <a:pt x="781202" y="1872472"/>
                    </a:cubicBezTo>
                    <a:cubicBezTo>
                      <a:pt x="796528" y="1869472"/>
                      <a:pt x="796709" y="1868900"/>
                      <a:pt x="790651" y="1854317"/>
                    </a:cubicBezTo>
                    <a:cubicBezTo>
                      <a:pt x="775840" y="1818637"/>
                      <a:pt x="763857" y="1782185"/>
                      <a:pt x="756933" y="1744037"/>
                    </a:cubicBezTo>
                    <a:cubicBezTo>
                      <a:pt x="748246" y="1696193"/>
                      <a:pt x="737025" y="1648739"/>
                      <a:pt x="736292" y="1599800"/>
                    </a:cubicBezTo>
                    <a:cubicBezTo>
                      <a:pt x="735911" y="1574673"/>
                      <a:pt x="736616" y="1575883"/>
                      <a:pt x="711708" y="1582303"/>
                    </a:cubicBezTo>
                    <a:cubicBezTo>
                      <a:pt x="702907" y="1584569"/>
                      <a:pt x="699144" y="1589237"/>
                      <a:pt x="699516" y="1598304"/>
                    </a:cubicBezTo>
                    <a:cubicBezTo>
                      <a:pt x="699954" y="1609030"/>
                      <a:pt x="699621" y="1619783"/>
                      <a:pt x="699621" y="1630527"/>
                    </a:cubicBezTo>
                    <a:close/>
                    <a:moveTo>
                      <a:pt x="685524" y="1590846"/>
                    </a:moveTo>
                    <a:cubicBezTo>
                      <a:pt x="673980" y="1590894"/>
                      <a:pt x="664112" y="1595780"/>
                      <a:pt x="653615" y="1597552"/>
                    </a:cubicBezTo>
                    <a:cubicBezTo>
                      <a:pt x="646567" y="1598743"/>
                      <a:pt x="644442" y="1603391"/>
                      <a:pt x="644947" y="1609906"/>
                    </a:cubicBezTo>
                    <a:cubicBezTo>
                      <a:pt x="645338" y="1614945"/>
                      <a:pt x="645624" y="1620002"/>
                      <a:pt x="646052" y="1625041"/>
                    </a:cubicBezTo>
                    <a:cubicBezTo>
                      <a:pt x="650539" y="1677314"/>
                      <a:pt x="655006" y="1729597"/>
                      <a:pt x="659568" y="1781870"/>
                    </a:cubicBezTo>
                    <a:cubicBezTo>
                      <a:pt x="662435" y="1814693"/>
                      <a:pt x="669636" y="1846774"/>
                      <a:pt x="676218" y="1878968"/>
                    </a:cubicBezTo>
                    <a:cubicBezTo>
                      <a:pt x="678190" y="1888598"/>
                      <a:pt x="683028" y="1891274"/>
                      <a:pt x="692267" y="1889169"/>
                    </a:cubicBezTo>
                    <a:cubicBezTo>
                      <a:pt x="702726" y="1886788"/>
                      <a:pt x="713346" y="1885055"/>
                      <a:pt x="723957" y="1883426"/>
                    </a:cubicBezTo>
                    <a:cubicBezTo>
                      <a:pt x="731491" y="1882273"/>
                      <a:pt x="733425" y="1879063"/>
                      <a:pt x="730530" y="1871786"/>
                    </a:cubicBezTo>
                    <a:cubicBezTo>
                      <a:pt x="725862" y="1860051"/>
                      <a:pt x="721166" y="1848231"/>
                      <a:pt x="717851" y="1836077"/>
                    </a:cubicBezTo>
                    <a:cubicBezTo>
                      <a:pt x="697964" y="1763154"/>
                      <a:pt x="688257" y="1688792"/>
                      <a:pt x="687114" y="1613249"/>
                    </a:cubicBezTo>
                    <a:cubicBezTo>
                      <a:pt x="687010" y="1606391"/>
                      <a:pt x="688915" y="1599409"/>
                      <a:pt x="685533" y="1590856"/>
                    </a:cubicBezTo>
                    <a:close/>
                    <a:moveTo>
                      <a:pt x="869290" y="1853527"/>
                    </a:moveTo>
                    <a:cubicBezTo>
                      <a:pt x="891969" y="1852736"/>
                      <a:pt x="896369" y="1846240"/>
                      <a:pt x="890511" y="1824895"/>
                    </a:cubicBezTo>
                    <a:cubicBezTo>
                      <a:pt x="872462" y="1759096"/>
                      <a:pt x="857993" y="1692554"/>
                      <a:pt x="849497" y="1624765"/>
                    </a:cubicBezTo>
                    <a:cubicBezTo>
                      <a:pt x="846258" y="1598952"/>
                      <a:pt x="847172" y="1573035"/>
                      <a:pt x="845963" y="1547174"/>
                    </a:cubicBezTo>
                    <a:cubicBezTo>
                      <a:pt x="845382" y="1534820"/>
                      <a:pt x="843515" y="1533687"/>
                      <a:pt x="832380" y="1537640"/>
                    </a:cubicBezTo>
                    <a:cubicBezTo>
                      <a:pt x="827036" y="1539535"/>
                      <a:pt x="821874" y="1541955"/>
                      <a:pt x="816607" y="1544107"/>
                    </a:cubicBezTo>
                    <a:cubicBezTo>
                      <a:pt x="798005" y="1551708"/>
                      <a:pt x="798157" y="1551680"/>
                      <a:pt x="800233" y="1571653"/>
                    </a:cubicBezTo>
                    <a:cubicBezTo>
                      <a:pt x="806129" y="1628261"/>
                      <a:pt x="816664" y="1684068"/>
                      <a:pt x="827894" y="1739808"/>
                    </a:cubicBezTo>
                    <a:cubicBezTo>
                      <a:pt x="835038" y="1775269"/>
                      <a:pt x="847468" y="1809016"/>
                      <a:pt x="858393" y="1843278"/>
                    </a:cubicBezTo>
                    <a:cubicBezTo>
                      <a:pt x="860022" y="1848383"/>
                      <a:pt x="860984" y="1855099"/>
                      <a:pt x="869280" y="1853517"/>
                    </a:cubicBezTo>
                    <a:close/>
                    <a:moveTo>
                      <a:pt x="491166" y="1892256"/>
                    </a:moveTo>
                    <a:cubicBezTo>
                      <a:pt x="495233" y="1888160"/>
                      <a:pt x="494385" y="1883502"/>
                      <a:pt x="494595" y="1879197"/>
                    </a:cubicBezTo>
                    <a:cubicBezTo>
                      <a:pt x="498567" y="1797186"/>
                      <a:pt x="502034" y="1715148"/>
                      <a:pt x="508702" y="1633280"/>
                    </a:cubicBezTo>
                    <a:cubicBezTo>
                      <a:pt x="511397" y="1600171"/>
                      <a:pt x="513340" y="1608039"/>
                      <a:pt x="481708" y="1603257"/>
                    </a:cubicBezTo>
                    <a:cubicBezTo>
                      <a:pt x="475193" y="1602276"/>
                      <a:pt x="472069" y="1604581"/>
                      <a:pt x="471126" y="1610573"/>
                    </a:cubicBezTo>
                    <a:cubicBezTo>
                      <a:pt x="470544" y="1614306"/>
                      <a:pt x="470526" y="1618126"/>
                      <a:pt x="470106" y="1621888"/>
                    </a:cubicBezTo>
                    <a:cubicBezTo>
                      <a:pt x="464277" y="1674590"/>
                      <a:pt x="458686" y="1727321"/>
                      <a:pt x="452456" y="1779984"/>
                    </a:cubicBezTo>
                    <a:cubicBezTo>
                      <a:pt x="449047" y="1808807"/>
                      <a:pt x="444646" y="1837515"/>
                      <a:pt x="440417" y="1866233"/>
                    </a:cubicBezTo>
                    <a:cubicBezTo>
                      <a:pt x="439226" y="1874320"/>
                      <a:pt x="441284" y="1879768"/>
                      <a:pt x="449608" y="1882102"/>
                    </a:cubicBezTo>
                    <a:cubicBezTo>
                      <a:pt x="463477" y="1885988"/>
                      <a:pt x="476974" y="1891417"/>
                      <a:pt x="491156" y="1892265"/>
                    </a:cubicBezTo>
                    <a:close/>
                    <a:moveTo>
                      <a:pt x="439531" y="1584627"/>
                    </a:moveTo>
                    <a:cubicBezTo>
                      <a:pt x="436188" y="1587217"/>
                      <a:pt x="436131" y="1589799"/>
                      <a:pt x="435845" y="1592237"/>
                    </a:cubicBezTo>
                    <a:cubicBezTo>
                      <a:pt x="428272" y="1654892"/>
                      <a:pt x="416900" y="1716948"/>
                      <a:pt x="405813" y="1779032"/>
                    </a:cubicBezTo>
                    <a:cubicBezTo>
                      <a:pt x="401717" y="1801987"/>
                      <a:pt x="396335" y="1824714"/>
                      <a:pt x="391678" y="1847574"/>
                    </a:cubicBezTo>
                    <a:cubicBezTo>
                      <a:pt x="390563" y="1853051"/>
                      <a:pt x="388543" y="1859461"/>
                      <a:pt x="396364" y="1861709"/>
                    </a:cubicBezTo>
                    <a:cubicBezTo>
                      <a:pt x="406546" y="1864624"/>
                      <a:pt x="415814" y="1870691"/>
                      <a:pt x="428177" y="1871262"/>
                    </a:cubicBezTo>
                    <a:cubicBezTo>
                      <a:pt x="429863" y="1862509"/>
                      <a:pt x="431749" y="1853993"/>
                      <a:pt x="433121" y="1845392"/>
                    </a:cubicBezTo>
                    <a:cubicBezTo>
                      <a:pt x="444703" y="1772498"/>
                      <a:pt x="451313" y="1698974"/>
                      <a:pt x="461086" y="1625879"/>
                    </a:cubicBezTo>
                    <a:cubicBezTo>
                      <a:pt x="463924" y="1604639"/>
                      <a:pt x="458762" y="1592637"/>
                      <a:pt x="439531" y="1584627"/>
                    </a:cubicBezTo>
                    <a:close/>
                    <a:moveTo>
                      <a:pt x="855498" y="1575692"/>
                    </a:moveTo>
                    <a:cubicBezTo>
                      <a:pt x="857450" y="1592085"/>
                      <a:pt x="856840" y="1608515"/>
                      <a:pt x="858526" y="1624936"/>
                    </a:cubicBezTo>
                    <a:cubicBezTo>
                      <a:pt x="864089" y="1679172"/>
                      <a:pt x="877767" y="1731807"/>
                      <a:pt x="889492" y="1784813"/>
                    </a:cubicBezTo>
                    <a:cubicBezTo>
                      <a:pt x="893168" y="1801435"/>
                      <a:pt x="898512" y="1817694"/>
                      <a:pt x="903236" y="1834077"/>
                    </a:cubicBezTo>
                    <a:cubicBezTo>
                      <a:pt x="904818" y="1839573"/>
                      <a:pt x="908018" y="1842744"/>
                      <a:pt x="914438" y="1841001"/>
                    </a:cubicBezTo>
                    <a:cubicBezTo>
                      <a:pt x="920687" y="1839306"/>
                      <a:pt x="922286" y="1835610"/>
                      <a:pt x="920620" y="1829619"/>
                    </a:cubicBezTo>
                    <a:cubicBezTo>
                      <a:pt x="919096" y="1824152"/>
                      <a:pt x="918286" y="1818475"/>
                      <a:pt x="916753" y="1813007"/>
                    </a:cubicBezTo>
                    <a:cubicBezTo>
                      <a:pt x="891559" y="1723044"/>
                      <a:pt x="881624" y="1630832"/>
                      <a:pt x="876128" y="1537964"/>
                    </a:cubicBezTo>
                    <a:cubicBezTo>
                      <a:pt x="875938" y="1534811"/>
                      <a:pt x="875928" y="1531629"/>
                      <a:pt x="875519" y="1528505"/>
                    </a:cubicBezTo>
                    <a:cubicBezTo>
                      <a:pt x="874890" y="1523714"/>
                      <a:pt x="872138" y="1522295"/>
                      <a:pt x="867528" y="1523733"/>
                    </a:cubicBezTo>
                    <a:cubicBezTo>
                      <a:pt x="859650" y="1526191"/>
                      <a:pt x="854326" y="1529591"/>
                      <a:pt x="855250" y="1539678"/>
                    </a:cubicBezTo>
                    <a:cubicBezTo>
                      <a:pt x="856335" y="1551584"/>
                      <a:pt x="855507" y="1563672"/>
                      <a:pt x="855507" y="1575683"/>
                    </a:cubicBezTo>
                    <a:close/>
                    <a:moveTo>
                      <a:pt x="750799" y="70875"/>
                    </a:moveTo>
                    <a:cubicBezTo>
                      <a:pt x="750256" y="81105"/>
                      <a:pt x="752332" y="91040"/>
                      <a:pt x="755333" y="100584"/>
                    </a:cubicBezTo>
                    <a:cubicBezTo>
                      <a:pt x="758342" y="110166"/>
                      <a:pt x="762219" y="121053"/>
                      <a:pt x="774507" y="120920"/>
                    </a:cubicBezTo>
                    <a:cubicBezTo>
                      <a:pt x="785936" y="120796"/>
                      <a:pt x="798138" y="117281"/>
                      <a:pt x="802919" y="105680"/>
                    </a:cubicBezTo>
                    <a:cubicBezTo>
                      <a:pt x="811778" y="84182"/>
                      <a:pt x="819045" y="62122"/>
                      <a:pt x="811282" y="38167"/>
                    </a:cubicBezTo>
                    <a:cubicBezTo>
                      <a:pt x="804567" y="17412"/>
                      <a:pt x="783869" y="8458"/>
                      <a:pt x="764791" y="18917"/>
                    </a:cubicBezTo>
                    <a:cubicBezTo>
                      <a:pt x="759742" y="21688"/>
                      <a:pt x="755285" y="25241"/>
                      <a:pt x="754637" y="31575"/>
                    </a:cubicBezTo>
                    <a:cubicBezTo>
                      <a:pt x="753294" y="44672"/>
                      <a:pt x="752075" y="57769"/>
                      <a:pt x="750799" y="70875"/>
                    </a:cubicBezTo>
                    <a:close/>
                    <a:moveTo>
                      <a:pt x="901037" y="1506512"/>
                    </a:moveTo>
                    <a:cubicBezTo>
                      <a:pt x="884358" y="1513056"/>
                      <a:pt x="884186" y="1513075"/>
                      <a:pt x="885196" y="1528972"/>
                    </a:cubicBezTo>
                    <a:cubicBezTo>
                      <a:pt x="889806" y="1601429"/>
                      <a:pt x="897617" y="1673561"/>
                      <a:pt x="910342" y="1745037"/>
                    </a:cubicBezTo>
                    <a:cubicBezTo>
                      <a:pt x="915086" y="1771678"/>
                      <a:pt x="922782" y="1797806"/>
                      <a:pt x="929316" y="1824123"/>
                    </a:cubicBezTo>
                    <a:cubicBezTo>
                      <a:pt x="930288" y="1828028"/>
                      <a:pt x="930621" y="1834029"/>
                      <a:pt x="936869" y="1832458"/>
                    </a:cubicBezTo>
                    <a:cubicBezTo>
                      <a:pt x="941479" y="1831295"/>
                      <a:pt x="940365" y="1826466"/>
                      <a:pt x="939822" y="1822809"/>
                    </a:cubicBezTo>
                    <a:cubicBezTo>
                      <a:pt x="938517" y="1814074"/>
                      <a:pt x="937174" y="1805349"/>
                      <a:pt x="935650" y="1796663"/>
                    </a:cubicBezTo>
                    <a:cubicBezTo>
                      <a:pt x="928697" y="1756905"/>
                      <a:pt x="921153" y="1717234"/>
                      <a:pt x="914810" y="1677371"/>
                    </a:cubicBezTo>
                    <a:cubicBezTo>
                      <a:pt x="906666" y="1626156"/>
                      <a:pt x="905551" y="1574359"/>
                      <a:pt x="903465" y="1522657"/>
                    </a:cubicBezTo>
                    <a:cubicBezTo>
                      <a:pt x="903246" y="1517275"/>
                      <a:pt x="905180" y="1511360"/>
                      <a:pt x="901027" y="1506522"/>
                    </a:cubicBezTo>
                    <a:close/>
                    <a:moveTo>
                      <a:pt x="901541" y="125701"/>
                    </a:moveTo>
                    <a:cubicBezTo>
                      <a:pt x="892616" y="127025"/>
                      <a:pt x="884568" y="129549"/>
                      <a:pt x="878986" y="137684"/>
                    </a:cubicBezTo>
                    <a:cubicBezTo>
                      <a:pt x="868461" y="153029"/>
                      <a:pt x="868308" y="181737"/>
                      <a:pt x="879100" y="197015"/>
                    </a:cubicBezTo>
                    <a:cubicBezTo>
                      <a:pt x="882920" y="202425"/>
                      <a:pt x="887521" y="206188"/>
                      <a:pt x="894607" y="206273"/>
                    </a:cubicBezTo>
                    <a:cubicBezTo>
                      <a:pt x="912676" y="206483"/>
                      <a:pt x="929326" y="192148"/>
                      <a:pt x="930907" y="174174"/>
                    </a:cubicBezTo>
                    <a:cubicBezTo>
                      <a:pt x="932307" y="158239"/>
                      <a:pt x="926182" y="144494"/>
                      <a:pt x="916657" y="132197"/>
                    </a:cubicBezTo>
                    <a:cubicBezTo>
                      <a:pt x="913009" y="127492"/>
                      <a:pt x="907618" y="125492"/>
                      <a:pt x="901551" y="125701"/>
                    </a:cubicBezTo>
                    <a:close/>
                    <a:moveTo>
                      <a:pt x="699354" y="83525"/>
                    </a:moveTo>
                    <a:cubicBezTo>
                      <a:pt x="699354" y="77219"/>
                      <a:pt x="699573" y="74685"/>
                      <a:pt x="699316" y="72199"/>
                    </a:cubicBezTo>
                    <a:cubicBezTo>
                      <a:pt x="698344" y="62903"/>
                      <a:pt x="691115" y="55350"/>
                      <a:pt x="681628" y="52759"/>
                    </a:cubicBezTo>
                    <a:cubicBezTo>
                      <a:pt x="671608" y="50016"/>
                      <a:pt x="668569" y="57683"/>
                      <a:pt x="664397" y="63741"/>
                    </a:cubicBezTo>
                    <a:cubicBezTo>
                      <a:pt x="651358" y="82667"/>
                      <a:pt x="650196" y="104899"/>
                      <a:pt x="647481" y="126578"/>
                    </a:cubicBezTo>
                    <a:cubicBezTo>
                      <a:pt x="646661" y="133140"/>
                      <a:pt x="645633" y="141218"/>
                      <a:pt x="653701" y="144656"/>
                    </a:cubicBezTo>
                    <a:cubicBezTo>
                      <a:pt x="660768" y="147666"/>
                      <a:pt x="667360" y="144199"/>
                      <a:pt x="672894" y="139951"/>
                    </a:cubicBezTo>
                    <a:cubicBezTo>
                      <a:pt x="676799" y="136960"/>
                      <a:pt x="680333" y="133131"/>
                      <a:pt x="683085" y="129045"/>
                    </a:cubicBezTo>
                    <a:cubicBezTo>
                      <a:pt x="693077" y="114176"/>
                      <a:pt x="698430" y="97650"/>
                      <a:pt x="699354" y="83525"/>
                    </a:cubicBezTo>
                    <a:close/>
                    <a:moveTo>
                      <a:pt x="196396" y="505434"/>
                    </a:moveTo>
                    <a:cubicBezTo>
                      <a:pt x="197387" y="533276"/>
                      <a:pt x="205245" y="558070"/>
                      <a:pt x="206768" y="585445"/>
                    </a:cubicBezTo>
                    <a:cubicBezTo>
                      <a:pt x="216970" y="580320"/>
                      <a:pt x="219465" y="573310"/>
                      <a:pt x="221875" y="566337"/>
                    </a:cubicBezTo>
                    <a:cubicBezTo>
                      <a:pt x="226095" y="554098"/>
                      <a:pt x="224761" y="541496"/>
                      <a:pt x="223351" y="529104"/>
                    </a:cubicBezTo>
                    <a:cubicBezTo>
                      <a:pt x="221075" y="509130"/>
                      <a:pt x="220713" y="509168"/>
                      <a:pt x="196405" y="505434"/>
                    </a:cubicBezTo>
                    <a:close/>
                    <a:moveTo>
                      <a:pt x="1027995" y="322154"/>
                    </a:moveTo>
                    <a:cubicBezTo>
                      <a:pt x="1022651" y="323040"/>
                      <a:pt x="1017251" y="322107"/>
                      <a:pt x="1013565" y="326650"/>
                    </a:cubicBezTo>
                    <a:cubicBezTo>
                      <a:pt x="1005316" y="336804"/>
                      <a:pt x="1008554" y="358921"/>
                      <a:pt x="1019308" y="366284"/>
                    </a:cubicBezTo>
                    <a:cubicBezTo>
                      <a:pt x="1024595" y="369903"/>
                      <a:pt x="1030100" y="369941"/>
                      <a:pt x="1035330" y="366789"/>
                    </a:cubicBezTo>
                    <a:cubicBezTo>
                      <a:pt x="1042340" y="362550"/>
                      <a:pt x="1046340" y="356216"/>
                      <a:pt x="1044855" y="347777"/>
                    </a:cubicBezTo>
                    <a:cubicBezTo>
                      <a:pt x="1043226" y="338499"/>
                      <a:pt x="1041587" y="328965"/>
                      <a:pt x="1033015" y="323021"/>
                    </a:cubicBezTo>
                    <a:cubicBezTo>
                      <a:pt x="1031634" y="322069"/>
                      <a:pt x="1029386" y="322373"/>
                      <a:pt x="1027995" y="322154"/>
                    </a:cubicBezTo>
                    <a:close/>
                    <a:moveTo>
                      <a:pt x="886482" y="1484071"/>
                    </a:moveTo>
                    <a:cubicBezTo>
                      <a:pt x="886596" y="1480594"/>
                      <a:pt x="883815" y="1478909"/>
                      <a:pt x="880938" y="1477766"/>
                    </a:cubicBezTo>
                    <a:cubicBezTo>
                      <a:pt x="876424" y="1475975"/>
                      <a:pt x="875462" y="1479442"/>
                      <a:pt x="875367" y="1482614"/>
                    </a:cubicBezTo>
                    <a:cubicBezTo>
                      <a:pt x="875271" y="1486033"/>
                      <a:pt x="874290" y="1490996"/>
                      <a:pt x="880062" y="1490520"/>
                    </a:cubicBezTo>
                    <a:cubicBezTo>
                      <a:pt x="882987" y="1490281"/>
                      <a:pt x="885663" y="1487919"/>
                      <a:pt x="886472" y="1484071"/>
                    </a:cubicBezTo>
                    <a:close/>
                    <a:moveTo>
                      <a:pt x="459439" y="1556556"/>
                    </a:moveTo>
                    <a:cubicBezTo>
                      <a:pt x="458867" y="1554032"/>
                      <a:pt x="458210" y="1552280"/>
                      <a:pt x="455790" y="1553023"/>
                    </a:cubicBezTo>
                    <a:cubicBezTo>
                      <a:pt x="453847" y="1553623"/>
                      <a:pt x="453152" y="1555280"/>
                      <a:pt x="453590" y="1557176"/>
                    </a:cubicBezTo>
                    <a:cubicBezTo>
                      <a:pt x="454019" y="1559042"/>
                      <a:pt x="455285" y="1560919"/>
                      <a:pt x="457238" y="1560223"/>
                    </a:cubicBezTo>
                    <a:cubicBezTo>
                      <a:pt x="458390" y="1559804"/>
                      <a:pt x="458896" y="1557547"/>
                      <a:pt x="459439" y="15565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8"/>
              <p:cNvSpPr/>
              <p:nvPr/>
            </p:nvSpPr>
            <p:spPr>
              <a:xfrm>
                <a:off x="8901720" y="4398480"/>
                <a:ext cx="23059" cy="366195"/>
              </a:xfrm>
              <a:custGeom>
                <a:avLst/>
                <a:gdLst/>
                <a:ahLst/>
                <a:cxnLst/>
                <a:rect l="l" t="t" r="r" b="b"/>
                <a:pathLst>
                  <a:path w="27699" h="367113" extrusionOk="0">
                    <a:moveTo>
                      <a:pt x="7175" y="177628"/>
                    </a:moveTo>
                    <a:cubicBezTo>
                      <a:pt x="6385" y="139747"/>
                      <a:pt x="5689" y="78435"/>
                      <a:pt x="1584" y="17208"/>
                    </a:cubicBezTo>
                    <a:cubicBezTo>
                      <a:pt x="1184" y="11274"/>
                      <a:pt x="-3483" y="768"/>
                      <a:pt x="5375" y="25"/>
                    </a:cubicBezTo>
                    <a:cubicBezTo>
                      <a:pt x="12900" y="-604"/>
                      <a:pt x="12490" y="10817"/>
                      <a:pt x="13548" y="17113"/>
                    </a:cubicBezTo>
                    <a:cubicBezTo>
                      <a:pt x="19567" y="52698"/>
                      <a:pt x="22034" y="88645"/>
                      <a:pt x="22739" y="124698"/>
                    </a:cubicBezTo>
                    <a:cubicBezTo>
                      <a:pt x="24216" y="199345"/>
                      <a:pt x="21168" y="273859"/>
                      <a:pt x="15338" y="348259"/>
                    </a:cubicBezTo>
                    <a:cubicBezTo>
                      <a:pt x="14805" y="355069"/>
                      <a:pt x="17053" y="366509"/>
                      <a:pt x="6661" y="365528"/>
                    </a:cubicBezTo>
                    <a:cubicBezTo>
                      <a:pt x="-835" y="364823"/>
                      <a:pt x="4060" y="354650"/>
                      <a:pt x="4127" y="348983"/>
                    </a:cubicBezTo>
                    <a:cubicBezTo>
                      <a:pt x="4689" y="299662"/>
                      <a:pt x="5785" y="250352"/>
                      <a:pt x="7156" y="17761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8"/>
              <p:cNvSpPr/>
              <p:nvPr/>
            </p:nvSpPr>
            <p:spPr>
              <a:xfrm>
                <a:off x="8849880" y="4411800"/>
                <a:ext cx="24511" cy="350082"/>
              </a:xfrm>
              <a:custGeom>
                <a:avLst/>
                <a:gdLst/>
                <a:ahLst/>
                <a:cxnLst/>
                <a:rect l="l" t="t" r="r" b="b"/>
                <a:pathLst>
                  <a:path w="26861" h="350082" extrusionOk="0">
                    <a:moveTo>
                      <a:pt x="9723" y="0"/>
                    </a:moveTo>
                    <a:cubicBezTo>
                      <a:pt x="19582" y="12525"/>
                      <a:pt x="19258" y="24441"/>
                      <a:pt x="20020" y="35195"/>
                    </a:cubicBezTo>
                    <a:cubicBezTo>
                      <a:pt x="23659" y="86868"/>
                      <a:pt x="26307" y="138589"/>
                      <a:pt x="22573" y="190452"/>
                    </a:cubicBezTo>
                    <a:cubicBezTo>
                      <a:pt x="20306" y="221942"/>
                      <a:pt x="19420" y="253527"/>
                      <a:pt x="17705" y="285055"/>
                    </a:cubicBezTo>
                    <a:cubicBezTo>
                      <a:pt x="16639" y="304600"/>
                      <a:pt x="14762" y="324078"/>
                      <a:pt x="10352" y="343224"/>
                    </a:cubicBezTo>
                    <a:cubicBezTo>
                      <a:pt x="9647" y="346281"/>
                      <a:pt x="9000" y="350082"/>
                      <a:pt x="5065" y="350015"/>
                    </a:cubicBezTo>
                    <a:cubicBezTo>
                      <a:pt x="-373" y="349930"/>
                      <a:pt x="294" y="345253"/>
                      <a:pt x="131" y="341652"/>
                    </a:cubicBezTo>
                    <a:cubicBezTo>
                      <a:pt x="-554" y="325831"/>
                      <a:pt x="1627" y="310144"/>
                      <a:pt x="2370" y="294399"/>
                    </a:cubicBezTo>
                    <a:cubicBezTo>
                      <a:pt x="6523" y="207293"/>
                      <a:pt x="9114" y="120148"/>
                      <a:pt x="6609" y="32918"/>
                    </a:cubicBezTo>
                    <a:cubicBezTo>
                      <a:pt x="6332" y="23174"/>
                      <a:pt x="4856" y="13116"/>
                      <a:pt x="9714" y="1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28"/>
              <p:cNvSpPr/>
              <p:nvPr/>
            </p:nvSpPr>
            <p:spPr>
              <a:xfrm>
                <a:off x="8939520" y="4453560"/>
                <a:ext cx="28447" cy="278821"/>
              </a:xfrm>
              <a:custGeom>
                <a:avLst/>
                <a:gdLst/>
                <a:ahLst/>
                <a:cxnLst/>
                <a:rect l="l" t="t" r="r" b="b"/>
                <a:pathLst>
                  <a:path w="33566" h="279520" extrusionOk="0">
                    <a:moveTo>
                      <a:pt x="25173" y="278771"/>
                    </a:moveTo>
                    <a:cubicBezTo>
                      <a:pt x="13495" y="270637"/>
                      <a:pt x="13829" y="260588"/>
                      <a:pt x="12876" y="251720"/>
                    </a:cubicBezTo>
                    <a:cubicBezTo>
                      <a:pt x="11067" y="234813"/>
                      <a:pt x="9876" y="217792"/>
                      <a:pt x="9438" y="200790"/>
                    </a:cubicBezTo>
                    <a:cubicBezTo>
                      <a:pt x="7828" y="139030"/>
                      <a:pt x="5408" y="77308"/>
                      <a:pt x="1160" y="15672"/>
                    </a:cubicBezTo>
                    <a:cubicBezTo>
                      <a:pt x="779" y="10081"/>
                      <a:pt x="-3097" y="1013"/>
                      <a:pt x="5847" y="51"/>
                    </a:cubicBezTo>
                    <a:cubicBezTo>
                      <a:pt x="13353" y="-749"/>
                      <a:pt x="13962" y="8099"/>
                      <a:pt x="15362" y="14167"/>
                    </a:cubicBezTo>
                    <a:cubicBezTo>
                      <a:pt x="21629" y="41303"/>
                      <a:pt x="24125" y="69031"/>
                      <a:pt x="25087" y="96653"/>
                    </a:cubicBezTo>
                    <a:cubicBezTo>
                      <a:pt x="27021" y="152689"/>
                      <a:pt x="30469" y="208763"/>
                      <a:pt x="26697" y="264865"/>
                    </a:cubicBezTo>
                    <a:cubicBezTo>
                      <a:pt x="26449" y="268513"/>
                      <a:pt x="25916" y="272132"/>
                      <a:pt x="25173" y="2787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28"/>
              <p:cNvSpPr/>
              <p:nvPr/>
            </p:nvSpPr>
            <p:spPr>
              <a:xfrm>
                <a:off x="7935840" y="4548600"/>
                <a:ext cx="30241" cy="293481"/>
              </a:xfrm>
              <a:custGeom>
                <a:avLst/>
                <a:gdLst/>
                <a:ahLst/>
                <a:cxnLst/>
                <a:rect l="l" t="t" r="r" b="b"/>
                <a:pathLst>
                  <a:path w="32871" h="294217" extrusionOk="0">
                    <a:moveTo>
                      <a:pt x="9464" y="293441"/>
                    </a:moveTo>
                    <a:cubicBezTo>
                      <a:pt x="349" y="284736"/>
                      <a:pt x="-261" y="274172"/>
                      <a:pt x="63" y="263771"/>
                    </a:cubicBezTo>
                    <a:cubicBezTo>
                      <a:pt x="1044" y="232234"/>
                      <a:pt x="1692" y="200639"/>
                      <a:pt x="4064" y="169188"/>
                    </a:cubicBezTo>
                    <a:cubicBezTo>
                      <a:pt x="7902" y="118238"/>
                      <a:pt x="12884" y="67375"/>
                      <a:pt x="17751" y="16512"/>
                    </a:cubicBezTo>
                    <a:cubicBezTo>
                      <a:pt x="18341" y="10368"/>
                      <a:pt x="15608" y="-776"/>
                      <a:pt x="24838" y="43"/>
                    </a:cubicBezTo>
                    <a:cubicBezTo>
                      <a:pt x="32610" y="738"/>
                      <a:pt x="29524" y="11635"/>
                      <a:pt x="29610" y="18026"/>
                    </a:cubicBezTo>
                    <a:cubicBezTo>
                      <a:pt x="30124" y="54688"/>
                      <a:pt x="26209" y="91149"/>
                      <a:pt x="23533" y="127649"/>
                    </a:cubicBezTo>
                    <a:cubicBezTo>
                      <a:pt x="20485" y="169169"/>
                      <a:pt x="17008" y="210669"/>
                      <a:pt x="13579" y="252160"/>
                    </a:cubicBezTo>
                    <a:cubicBezTo>
                      <a:pt x="12436" y="265943"/>
                      <a:pt x="10845" y="279687"/>
                      <a:pt x="9464" y="2934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8"/>
              <p:cNvSpPr/>
              <p:nvPr/>
            </p:nvSpPr>
            <p:spPr>
              <a:xfrm>
                <a:off x="7908480" y="4065120"/>
                <a:ext cx="59789" cy="285045"/>
              </a:xfrm>
              <a:custGeom>
                <a:avLst/>
                <a:gdLst/>
                <a:ahLst/>
                <a:cxnLst/>
                <a:rect l="l" t="t" r="r" b="b"/>
                <a:pathLst>
                  <a:path w="61322" h="285045" extrusionOk="0">
                    <a:moveTo>
                      <a:pt x="731" y="284710"/>
                    </a:moveTo>
                    <a:cubicBezTo>
                      <a:pt x="-1288" y="273765"/>
                      <a:pt x="1303" y="265946"/>
                      <a:pt x="3341" y="258059"/>
                    </a:cubicBezTo>
                    <a:cubicBezTo>
                      <a:pt x="20876" y="189993"/>
                      <a:pt x="30468" y="120604"/>
                      <a:pt x="38069" y="50871"/>
                    </a:cubicBezTo>
                    <a:cubicBezTo>
                      <a:pt x="39364" y="38974"/>
                      <a:pt x="41803" y="27182"/>
                      <a:pt x="44155" y="15428"/>
                    </a:cubicBezTo>
                    <a:cubicBezTo>
                      <a:pt x="45003" y="11190"/>
                      <a:pt x="46937" y="7113"/>
                      <a:pt x="48823" y="3179"/>
                    </a:cubicBezTo>
                    <a:cubicBezTo>
                      <a:pt x="49975" y="779"/>
                      <a:pt x="52614" y="-326"/>
                      <a:pt x="55214" y="84"/>
                    </a:cubicBezTo>
                    <a:cubicBezTo>
                      <a:pt x="57929" y="512"/>
                      <a:pt x="59586" y="2617"/>
                      <a:pt x="59700" y="5370"/>
                    </a:cubicBezTo>
                    <a:cubicBezTo>
                      <a:pt x="59853" y="9132"/>
                      <a:pt x="60034" y="12971"/>
                      <a:pt x="59510" y="16686"/>
                    </a:cubicBezTo>
                    <a:cubicBezTo>
                      <a:pt x="51442" y="73559"/>
                      <a:pt x="46699" y="130948"/>
                      <a:pt x="33002" y="186936"/>
                    </a:cubicBezTo>
                    <a:cubicBezTo>
                      <a:pt x="26401" y="213910"/>
                      <a:pt x="20724" y="241152"/>
                      <a:pt x="11180" y="267317"/>
                    </a:cubicBezTo>
                    <a:cubicBezTo>
                      <a:pt x="9113" y="272975"/>
                      <a:pt x="8227" y="279442"/>
                      <a:pt x="731" y="28471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7873920" y="4492440"/>
                <a:ext cx="36020" cy="345739"/>
              </a:xfrm>
              <a:custGeom>
                <a:avLst/>
                <a:gdLst/>
                <a:ahLst/>
                <a:cxnLst/>
                <a:rect l="l" t="t" r="r" b="b"/>
                <a:pathLst>
                  <a:path w="40586" h="345739" extrusionOk="0">
                    <a:moveTo>
                      <a:pt x="25326" y="0"/>
                    </a:moveTo>
                    <a:cubicBezTo>
                      <a:pt x="30556" y="16811"/>
                      <a:pt x="31623" y="30432"/>
                      <a:pt x="33337" y="43977"/>
                    </a:cubicBezTo>
                    <a:cubicBezTo>
                      <a:pt x="39357" y="91449"/>
                      <a:pt x="34480" y="138522"/>
                      <a:pt x="28413" y="185538"/>
                    </a:cubicBezTo>
                    <a:cubicBezTo>
                      <a:pt x="22679" y="229971"/>
                      <a:pt x="16497" y="274348"/>
                      <a:pt x="10572" y="318754"/>
                    </a:cubicBezTo>
                    <a:cubicBezTo>
                      <a:pt x="9429" y="327317"/>
                      <a:pt x="8534" y="335909"/>
                      <a:pt x="3609" y="345739"/>
                    </a:cubicBezTo>
                    <a:cubicBezTo>
                      <a:pt x="-1229" y="339347"/>
                      <a:pt x="9" y="333718"/>
                      <a:pt x="552" y="328660"/>
                    </a:cubicBezTo>
                    <a:cubicBezTo>
                      <a:pt x="3533" y="301057"/>
                      <a:pt x="7105" y="273520"/>
                      <a:pt x="9963" y="245907"/>
                    </a:cubicBezTo>
                    <a:cubicBezTo>
                      <a:pt x="16725" y="180660"/>
                      <a:pt x="27765" y="115681"/>
                      <a:pt x="22726" y="49673"/>
                    </a:cubicBezTo>
                    <a:cubicBezTo>
                      <a:pt x="22098" y="41500"/>
                      <a:pt x="20859" y="33366"/>
                      <a:pt x="20516" y="25184"/>
                    </a:cubicBezTo>
                    <a:cubicBezTo>
                      <a:pt x="20212" y="17993"/>
                      <a:pt x="17916" y="10353"/>
                      <a:pt x="25317"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7972560" y="4074120"/>
                <a:ext cx="41019" cy="221597"/>
              </a:xfrm>
              <a:custGeom>
                <a:avLst/>
                <a:gdLst/>
                <a:ahLst/>
                <a:cxnLst/>
                <a:rect l="l" t="t" r="r" b="b"/>
                <a:pathLst>
                  <a:path w="44225" h="222152" extrusionOk="0">
                    <a:moveTo>
                      <a:pt x="41040" y="26457"/>
                    </a:moveTo>
                    <a:cubicBezTo>
                      <a:pt x="35391" y="86188"/>
                      <a:pt x="27333" y="145634"/>
                      <a:pt x="15846" y="204574"/>
                    </a:cubicBezTo>
                    <a:cubicBezTo>
                      <a:pt x="14608" y="210909"/>
                      <a:pt x="14779" y="221948"/>
                      <a:pt x="7188" y="221319"/>
                    </a:cubicBezTo>
                    <a:cubicBezTo>
                      <a:pt x="-3061" y="220481"/>
                      <a:pt x="501" y="209223"/>
                      <a:pt x="1006" y="202555"/>
                    </a:cubicBezTo>
                    <a:cubicBezTo>
                      <a:pt x="4035" y="162846"/>
                      <a:pt x="11007" y="123621"/>
                      <a:pt x="17008" y="84293"/>
                    </a:cubicBezTo>
                    <a:cubicBezTo>
                      <a:pt x="20628" y="60576"/>
                      <a:pt x="25581" y="37068"/>
                      <a:pt x="30029" y="13484"/>
                    </a:cubicBezTo>
                    <a:cubicBezTo>
                      <a:pt x="30724" y="9798"/>
                      <a:pt x="31591" y="6073"/>
                      <a:pt x="33029" y="2635"/>
                    </a:cubicBezTo>
                    <a:cubicBezTo>
                      <a:pt x="33572" y="1321"/>
                      <a:pt x="35868" y="187"/>
                      <a:pt x="37477" y="16"/>
                    </a:cubicBezTo>
                    <a:cubicBezTo>
                      <a:pt x="39582" y="-204"/>
                      <a:pt x="40906" y="1920"/>
                      <a:pt x="40954" y="3721"/>
                    </a:cubicBezTo>
                    <a:cubicBezTo>
                      <a:pt x="41164" y="11293"/>
                      <a:pt x="41040" y="18875"/>
                      <a:pt x="41040" y="2644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7988040" y="4611960"/>
                <a:ext cx="23729" cy="212589"/>
              </a:xfrm>
              <a:custGeom>
                <a:avLst/>
                <a:gdLst/>
                <a:ahLst/>
                <a:cxnLst/>
                <a:rect l="l" t="t" r="r" b="b"/>
                <a:pathLst>
                  <a:path w="25584" h="213122" extrusionOk="0">
                    <a:moveTo>
                      <a:pt x="9299" y="212847"/>
                    </a:moveTo>
                    <a:cubicBezTo>
                      <a:pt x="1298" y="205961"/>
                      <a:pt x="821" y="199198"/>
                      <a:pt x="535" y="192350"/>
                    </a:cubicBezTo>
                    <a:cubicBezTo>
                      <a:pt x="-512" y="167108"/>
                      <a:pt x="31" y="141886"/>
                      <a:pt x="1698" y="116683"/>
                    </a:cubicBezTo>
                    <a:cubicBezTo>
                      <a:pt x="3527" y="88994"/>
                      <a:pt x="5355" y="61314"/>
                      <a:pt x="7127" y="33625"/>
                    </a:cubicBezTo>
                    <a:cubicBezTo>
                      <a:pt x="7651" y="25443"/>
                      <a:pt x="7803" y="17223"/>
                      <a:pt x="8498" y="9060"/>
                    </a:cubicBezTo>
                    <a:cubicBezTo>
                      <a:pt x="8879" y="4564"/>
                      <a:pt x="10194" y="-265"/>
                      <a:pt x="15919" y="11"/>
                    </a:cubicBezTo>
                    <a:cubicBezTo>
                      <a:pt x="20510" y="230"/>
                      <a:pt x="21424" y="4507"/>
                      <a:pt x="21834" y="8355"/>
                    </a:cubicBezTo>
                    <a:cubicBezTo>
                      <a:pt x="22176" y="11489"/>
                      <a:pt x="22091" y="14670"/>
                      <a:pt x="22443" y="17795"/>
                    </a:cubicBezTo>
                    <a:cubicBezTo>
                      <a:pt x="25072" y="41169"/>
                      <a:pt x="22881" y="64505"/>
                      <a:pt x="21005" y="87727"/>
                    </a:cubicBezTo>
                    <a:cubicBezTo>
                      <a:pt x="17719" y="128503"/>
                      <a:pt x="16528" y="169499"/>
                      <a:pt x="9299" y="21285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8817120" y="3448800"/>
                <a:ext cx="46473" cy="234115"/>
              </a:xfrm>
              <a:custGeom>
                <a:avLst/>
                <a:gdLst/>
                <a:ahLst/>
                <a:cxnLst/>
                <a:rect l="l" t="t" r="r" b="b"/>
                <a:pathLst>
                  <a:path w="47910" h="234115" extrusionOk="0">
                    <a:moveTo>
                      <a:pt x="42481" y="234115"/>
                    </a:moveTo>
                    <a:cubicBezTo>
                      <a:pt x="22393" y="158087"/>
                      <a:pt x="13278" y="80324"/>
                      <a:pt x="0" y="0"/>
                    </a:cubicBezTo>
                    <a:cubicBezTo>
                      <a:pt x="11859" y="6039"/>
                      <a:pt x="12544" y="14792"/>
                      <a:pt x="14744" y="21955"/>
                    </a:cubicBezTo>
                    <a:cubicBezTo>
                      <a:pt x="22145" y="46120"/>
                      <a:pt x="26412" y="71038"/>
                      <a:pt x="30366" y="95945"/>
                    </a:cubicBezTo>
                    <a:cubicBezTo>
                      <a:pt x="35604" y="128949"/>
                      <a:pt x="40414" y="162030"/>
                      <a:pt x="44939" y="195148"/>
                    </a:cubicBezTo>
                    <a:cubicBezTo>
                      <a:pt x="46682" y="207931"/>
                      <a:pt x="47910" y="220923"/>
                      <a:pt x="42491" y="234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8022960" y="4100400"/>
                <a:ext cx="32015" cy="172351"/>
              </a:xfrm>
              <a:custGeom>
                <a:avLst/>
                <a:gdLst/>
                <a:ahLst/>
                <a:cxnLst/>
                <a:rect l="l" t="t" r="r" b="b"/>
                <a:pathLst>
                  <a:path w="33090" h="172783" extrusionOk="0">
                    <a:moveTo>
                      <a:pt x="31921" y="29768"/>
                    </a:moveTo>
                    <a:cubicBezTo>
                      <a:pt x="30064" y="61915"/>
                      <a:pt x="23311" y="93414"/>
                      <a:pt x="18967" y="125237"/>
                    </a:cubicBezTo>
                    <a:cubicBezTo>
                      <a:pt x="17091" y="138953"/>
                      <a:pt x="15662" y="152802"/>
                      <a:pt x="11328" y="166051"/>
                    </a:cubicBezTo>
                    <a:cubicBezTo>
                      <a:pt x="10395" y="168900"/>
                      <a:pt x="9347" y="172614"/>
                      <a:pt x="5356" y="172310"/>
                    </a:cubicBezTo>
                    <a:cubicBezTo>
                      <a:pt x="1536" y="172014"/>
                      <a:pt x="375" y="168442"/>
                      <a:pt x="337" y="165432"/>
                    </a:cubicBezTo>
                    <a:cubicBezTo>
                      <a:pt x="194" y="153469"/>
                      <a:pt x="-568" y="141372"/>
                      <a:pt x="823" y="129552"/>
                    </a:cubicBezTo>
                    <a:cubicBezTo>
                      <a:pt x="5309" y="91385"/>
                      <a:pt x="10509" y="53295"/>
                      <a:pt x="15786" y="15223"/>
                    </a:cubicBezTo>
                    <a:cubicBezTo>
                      <a:pt x="16596" y="9384"/>
                      <a:pt x="16025" y="-169"/>
                      <a:pt x="23625" y="2"/>
                    </a:cubicBezTo>
                    <a:cubicBezTo>
                      <a:pt x="32522" y="202"/>
                      <a:pt x="31379" y="9813"/>
                      <a:pt x="31874" y="16528"/>
                    </a:cubicBezTo>
                    <a:cubicBezTo>
                      <a:pt x="32198" y="20919"/>
                      <a:pt x="31931" y="25358"/>
                      <a:pt x="31931" y="2976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8018280" y="3407040"/>
                <a:ext cx="69887" cy="183277"/>
              </a:xfrm>
              <a:custGeom>
                <a:avLst/>
                <a:gdLst/>
                <a:ahLst/>
                <a:cxnLst/>
                <a:rect l="l" t="t" r="r" b="b"/>
                <a:pathLst>
                  <a:path w="71313" h="185128" extrusionOk="0">
                    <a:moveTo>
                      <a:pt x="2226" y="183156"/>
                    </a:moveTo>
                    <a:cubicBezTo>
                      <a:pt x="-1326" y="173460"/>
                      <a:pt x="103" y="166659"/>
                      <a:pt x="1522" y="160182"/>
                    </a:cubicBezTo>
                    <a:cubicBezTo>
                      <a:pt x="11228" y="115919"/>
                      <a:pt x="22629" y="72104"/>
                      <a:pt x="36726" y="29013"/>
                    </a:cubicBezTo>
                    <a:cubicBezTo>
                      <a:pt x="39079" y="21822"/>
                      <a:pt x="41555" y="14611"/>
                      <a:pt x="46023" y="8449"/>
                    </a:cubicBezTo>
                    <a:cubicBezTo>
                      <a:pt x="52547" y="-543"/>
                      <a:pt x="58557" y="-1962"/>
                      <a:pt x="69987" y="2324"/>
                    </a:cubicBezTo>
                    <a:cubicBezTo>
                      <a:pt x="69178" y="10163"/>
                      <a:pt x="58586" y="2953"/>
                      <a:pt x="57424" y="10516"/>
                    </a:cubicBezTo>
                    <a:cubicBezTo>
                      <a:pt x="56671" y="15440"/>
                      <a:pt x="54709" y="20184"/>
                      <a:pt x="53376" y="25032"/>
                    </a:cubicBezTo>
                    <a:cubicBezTo>
                      <a:pt x="42518" y="64446"/>
                      <a:pt x="31954" y="103946"/>
                      <a:pt x="20676" y="143246"/>
                    </a:cubicBezTo>
                    <a:cubicBezTo>
                      <a:pt x="16924" y="156324"/>
                      <a:pt x="13580" y="169917"/>
                      <a:pt x="2236" y="18316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8784720" y="3452040"/>
                <a:ext cx="29910" cy="199724"/>
              </a:xfrm>
              <a:custGeom>
                <a:avLst/>
                <a:gdLst/>
                <a:ahLst/>
                <a:cxnLst/>
                <a:rect l="l" t="t" r="r" b="b"/>
                <a:pathLst>
                  <a:path w="30756" h="200225" extrusionOk="0">
                    <a:moveTo>
                      <a:pt x="26863" y="199831"/>
                    </a:moveTo>
                    <a:cubicBezTo>
                      <a:pt x="18672" y="186658"/>
                      <a:pt x="19348" y="171932"/>
                      <a:pt x="17500" y="157778"/>
                    </a:cubicBezTo>
                    <a:cubicBezTo>
                      <a:pt x="11719" y="113487"/>
                      <a:pt x="3956" y="69453"/>
                      <a:pt x="431" y="24876"/>
                    </a:cubicBezTo>
                    <a:cubicBezTo>
                      <a:pt x="-16" y="19237"/>
                      <a:pt x="-93" y="13551"/>
                      <a:pt x="98" y="7903"/>
                    </a:cubicBezTo>
                    <a:cubicBezTo>
                      <a:pt x="222" y="4274"/>
                      <a:pt x="441" y="-384"/>
                      <a:pt x="5642" y="25"/>
                    </a:cubicBezTo>
                    <a:cubicBezTo>
                      <a:pt x="9261" y="311"/>
                      <a:pt x="9842" y="4102"/>
                      <a:pt x="10299" y="7302"/>
                    </a:cubicBezTo>
                    <a:cubicBezTo>
                      <a:pt x="12528" y="22876"/>
                      <a:pt x="15300" y="38382"/>
                      <a:pt x="16947" y="54013"/>
                    </a:cubicBezTo>
                    <a:cubicBezTo>
                      <a:pt x="21177" y="94056"/>
                      <a:pt x="28034" y="133832"/>
                      <a:pt x="29759" y="174143"/>
                    </a:cubicBezTo>
                    <a:cubicBezTo>
                      <a:pt x="30121" y="182686"/>
                      <a:pt x="30663" y="191316"/>
                      <a:pt x="26873" y="1998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8815680" y="4470480"/>
                <a:ext cx="21570" cy="183886"/>
              </a:xfrm>
              <a:custGeom>
                <a:avLst/>
                <a:gdLst/>
                <a:ahLst/>
                <a:cxnLst/>
                <a:rect l="l" t="t" r="r" b="b"/>
                <a:pathLst>
                  <a:path w="24793" h="184347" extrusionOk="0">
                    <a:moveTo>
                      <a:pt x="5859" y="0"/>
                    </a:moveTo>
                    <a:cubicBezTo>
                      <a:pt x="12088" y="11201"/>
                      <a:pt x="11459" y="22898"/>
                      <a:pt x="12298" y="33623"/>
                    </a:cubicBezTo>
                    <a:cubicBezTo>
                      <a:pt x="15898" y="79467"/>
                      <a:pt x="18336" y="125397"/>
                      <a:pt x="20927" y="171317"/>
                    </a:cubicBezTo>
                    <a:cubicBezTo>
                      <a:pt x="21175" y="175765"/>
                      <a:pt x="23651" y="183194"/>
                      <a:pt x="16908" y="183785"/>
                    </a:cubicBezTo>
                    <a:cubicBezTo>
                      <a:pt x="10507" y="184347"/>
                      <a:pt x="11069" y="176889"/>
                      <a:pt x="10240" y="172174"/>
                    </a:cubicBezTo>
                    <a:cubicBezTo>
                      <a:pt x="5059" y="142913"/>
                      <a:pt x="4439" y="113262"/>
                      <a:pt x="2887" y="83706"/>
                    </a:cubicBezTo>
                    <a:cubicBezTo>
                      <a:pt x="1696" y="61055"/>
                      <a:pt x="887" y="38376"/>
                      <a:pt x="162" y="15697"/>
                    </a:cubicBezTo>
                    <a:cubicBezTo>
                      <a:pt x="10" y="10868"/>
                      <a:pt x="-1142" y="5448"/>
                      <a:pt x="5849"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8121600" y="3044520"/>
                <a:ext cx="29877" cy="168057"/>
              </a:xfrm>
              <a:custGeom>
                <a:avLst/>
                <a:gdLst/>
                <a:ahLst/>
                <a:cxnLst/>
                <a:rect l="l" t="t" r="r" b="b"/>
                <a:pathLst>
                  <a:path w="32652" h="169755" extrusionOk="0">
                    <a:moveTo>
                      <a:pt x="29718" y="46092"/>
                    </a:moveTo>
                    <a:cubicBezTo>
                      <a:pt x="29890" y="82392"/>
                      <a:pt x="21289" y="117292"/>
                      <a:pt x="13631" y="152334"/>
                    </a:cubicBezTo>
                    <a:cubicBezTo>
                      <a:pt x="13097" y="154782"/>
                      <a:pt x="12497" y="157316"/>
                      <a:pt x="11326" y="159497"/>
                    </a:cubicBezTo>
                    <a:cubicBezTo>
                      <a:pt x="9421" y="163040"/>
                      <a:pt x="8916" y="169689"/>
                      <a:pt x="3191" y="167688"/>
                    </a:cubicBezTo>
                    <a:cubicBezTo>
                      <a:pt x="-2762" y="165622"/>
                      <a:pt x="1286" y="160288"/>
                      <a:pt x="2096" y="156325"/>
                    </a:cubicBezTo>
                    <a:cubicBezTo>
                      <a:pt x="10402" y="115587"/>
                      <a:pt x="17803" y="74734"/>
                      <a:pt x="17574" y="32938"/>
                    </a:cubicBezTo>
                    <a:cubicBezTo>
                      <a:pt x="17526" y="24147"/>
                      <a:pt x="16584" y="15355"/>
                      <a:pt x="16593" y="6573"/>
                    </a:cubicBezTo>
                    <a:cubicBezTo>
                      <a:pt x="16593" y="3601"/>
                      <a:pt x="17983" y="68"/>
                      <a:pt x="21927" y="1"/>
                    </a:cubicBezTo>
                    <a:cubicBezTo>
                      <a:pt x="26004" y="-66"/>
                      <a:pt x="27032" y="3573"/>
                      <a:pt x="27261" y="6526"/>
                    </a:cubicBezTo>
                    <a:cubicBezTo>
                      <a:pt x="28299" y="19699"/>
                      <a:pt x="28937" y="32900"/>
                      <a:pt x="29718" y="4610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8127720" y="4091040"/>
                <a:ext cx="23025" cy="103625"/>
              </a:xfrm>
              <a:custGeom>
                <a:avLst/>
                <a:gdLst/>
                <a:ahLst/>
                <a:cxnLst/>
                <a:rect l="l" t="t" r="r" b="b"/>
                <a:pathLst>
                  <a:path w="23860" h="104146" extrusionOk="0">
                    <a:moveTo>
                      <a:pt x="23012" y="42353"/>
                    </a:moveTo>
                    <a:cubicBezTo>
                      <a:pt x="22392" y="56831"/>
                      <a:pt x="21745" y="71290"/>
                      <a:pt x="19230" y="85597"/>
                    </a:cubicBezTo>
                    <a:cubicBezTo>
                      <a:pt x="18583" y="89292"/>
                      <a:pt x="17907" y="93045"/>
                      <a:pt x="16639" y="96550"/>
                    </a:cubicBezTo>
                    <a:cubicBezTo>
                      <a:pt x="15354" y="100113"/>
                      <a:pt x="13201" y="103856"/>
                      <a:pt x="8915" y="103732"/>
                    </a:cubicBezTo>
                    <a:cubicBezTo>
                      <a:pt x="4609" y="103618"/>
                      <a:pt x="2599" y="99751"/>
                      <a:pt x="1609" y="96103"/>
                    </a:cubicBezTo>
                    <a:cubicBezTo>
                      <a:pt x="628" y="92512"/>
                      <a:pt x="323" y="88664"/>
                      <a:pt x="190" y="84911"/>
                    </a:cubicBezTo>
                    <a:cubicBezTo>
                      <a:pt x="-667" y="60298"/>
                      <a:pt x="1438" y="35886"/>
                      <a:pt x="5314" y="11597"/>
                    </a:cubicBezTo>
                    <a:cubicBezTo>
                      <a:pt x="5514" y="10358"/>
                      <a:pt x="5600" y="9073"/>
                      <a:pt x="6000" y="7892"/>
                    </a:cubicBezTo>
                    <a:cubicBezTo>
                      <a:pt x="7200" y="4329"/>
                      <a:pt x="8258" y="262"/>
                      <a:pt x="12887" y="14"/>
                    </a:cubicBezTo>
                    <a:cubicBezTo>
                      <a:pt x="18516" y="-290"/>
                      <a:pt x="20621" y="4320"/>
                      <a:pt x="21355" y="8501"/>
                    </a:cubicBezTo>
                    <a:cubicBezTo>
                      <a:pt x="22545" y="15274"/>
                      <a:pt x="22640" y="22246"/>
                      <a:pt x="22974" y="29142"/>
                    </a:cubicBezTo>
                    <a:cubicBezTo>
                      <a:pt x="23193" y="33533"/>
                      <a:pt x="23012" y="37952"/>
                      <a:pt x="23012" y="4235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8061120" y="3445920"/>
                <a:ext cx="43867" cy="119206"/>
              </a:xfrm>
              <a:custGeom>
                <a:avLst/>
                <a:gdLst/>
                <a:ahLst/>
                <a:cxnLst/>
                <a:rect l="l" t="t" r="r" b="b"/>
                <a:pathLst>
                  <a:path w="44310" h="119805" extrusionOk="0">
                    <a:moveTo>
                      <a:pt x="43853" y="13849"/>
                    </a:moveTo>
                    <a:cubicBezTo>
                      <a:pt x="42682" y="25165"/>
                      <a:pt x="39948" y="34871"/>
                      <a:pt x="36720" y="44444"/>
                    </a:cubicBezTo>
                    <a:cubicBezTo>
                      <a:pt x="30490" y="62970"/>
                      <a:pt x="24203" y="81477"/>
                      <a:pt x="17736" y="99917"/>
                    </a:cubicBezTo>
                    <a:cubicBezTo>
                      <a:pt x="16078" y="104651"/>
                      <a:pt x="13812" y="109214"/>
                      <a:pt x="11478" y="113672"/>
                    </a:cubicBezTo>
                    <a:cubicBezTo>
                      <a:pt x="10030" y="116434"/>
                      <a:pt x="7744" y="119805"/>
                      <a:pt x="4420" y="118824"/>
                    </a:cubicBezTo>
                    <a:cubicBezTo>
                      <a:pt x="248" y="117586"/>
                      <a:pt x="-457" y="113300"/>
                      <a:pt x="229" y="109366"/>
                    </a:cubicBezTo>
                    <a:cubicBezTo>
                      <a:pt x="1201" y="103785"/>
                      <a:pt x="2229" y="98155"/>
                      <a:pt x="3867" y="92745"/>
                    </a:cubicBezTo>
                    <a:cubicBezTo>
                      <a:pt x="12297" y="64989"/>
                      <a:pt x="20936" y="37300"/>
                      <a:pt x="29499" y="9582"/>
                    </a:cubicBezTo>
                    <a:cubicBezTo>
                      <a:pt x="30061" y="7782"/>
                      <a:pt x="30376" y="5868"/>
                      <a:pt x="31166" y="4172"/>
                    </a:cubicBezTo>
                    <a:cubicBezTo>
                      <a:pt x="32252" y="1819"/>
                      <a:pt x="33985" y="0"/>
                      <a:pt x="36853" y="0"/>
                    </a:cubicBezTo>
                    <a:cubicBezTo>
                      <a:pt x="40605" y="0"/>
                      <a:pt x="42634" y="2239"/>
                      <a:pt x="43196" y="5658"/>
                    </a:cubicBezTo>
                    <a:cubicBezTo>
                      <a:pt x="43701" y="8744"/>
                      <a:pt x="43710" y="11916"/>
                      <a:pt x="43844" y="1385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8174520" y="3058560"/>
                <a:ext cx="21951" cy="140300"/>
              </a:xfrm>
              <a:custGeom>
                <a:avLst/>
                <a:gdLst/>
                <a:ahLst/>
                <a:cxnLst/>
                <a:rect l="l" t="t" r="r" b="b"/>
                <a:pathLst>
                  <a:path w="25231" h="141360" extrusionOk="0">
                    <a:moveTo>
                      <a:pt x="3834" y="140325"/>
                    </a:moveTo>
                    <a:cubicBezTo>
                      <a:pt x="-2090" y="132038"/>
                      <a:pt x="415" y="122590"/>
                      <a:pt x="1195" y="113531"/>
                    </a:cubicBezTo>
                    <a:cubicBezTo>
                      <a:pt x="3415" y="87795"/>
                      <a:pt x="8139" y="62277"/>
                      <a:pt x="7787" y="36331"/>
                    </a:cubicBezTo>
                    <a:cubicBezTo>
                      <a:pt x="7663" y="26940"/>
                      <a:pt x="9206" y="17338"/>
                      <a:pt x="5492" y="8261"/>
                    </a:cubicBezTo>
                    <a:cubicBezTo>
                      <a:pt x="4167" y="5023"/>
                      <a:pt x="3587" y="2060"/>
                      <a:pt x="7463" y="565"/>
                    </a:cubicBezTo>
                    <a:cubicBezTo>
                      <a:pt x="11635" y="-1035"/>
                      <a:pt x="14816" y="908"/>
                      <a:pt x="16855" y="4584"/>
                    </a:cubicBezTo>
                    <a:cubicBezTo>
                      <a:pt x="20645" y="11414"/>
                      <a:pt x="21160" y="19015"/>
                      <a:pt x="21608" y="26587"/>
                    </a:cubicBezTo>
                    <a:cubicBezTo>
                      <a:pt x="23141" y="52581"/>
                      <a:pt x="19312" y="78175"/>
                      <a:pt x="15683" y="103768"/>
                    </a:cubicBezTo>
                    <a:cubicBezTo>
                      <a:pt x="14445" y="112493"/>
                      <a:pt x="13225" y="121247"/>
                      <a:pt x="11454" y="129867"/>
                    </a:cubicBezTo>
                    <a:cubicBezTo>
                      <a:pt x="10625" y="133924"/>
                      <a:pt x="10454" y="139011"/>
                      <a:pt x="3843" y="14031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8064360" y="4645800"/>
                <a:ext cx="20503" cy="129148"/>
              </a:xfrm>
              <a:custGeom>
                <a:avLst/>
                <a:gdLst/>
                <a:ahLst/>
                <a:cxnLst/>
                <a:rect l="l" t="t" r="r" b="b"/>
                <a:pathLst>
                  <a:path w="25080" h="129797" extrusionOk="0">
                    <a:moveTo>
                      <a:pt x="757" y="129180"/>
                    </a:moveTo>
                    <a:cubicBezTo>
                      <a:pt x="-1919" y="111177"/>
                      <a:pt x="3368" y="94623"/>
                      <a:pt x="3244" y="77840"/>
                    </a:cubicBezTo>
                    <a:cubicBezTo>
                      <a:pt x="3082" y="57066"/>
                      <a:pt x="3863" y="36273"/>
                      <a:pt x="4663" y="15499"/>
                    </a:cubicBezTo>
                    <a:cubicBezTo>
                      <a:pt x="4891" y="9632"/>
                      <a:pt x="3244" y="611"/>
                      <a:pt x="11311" y="30"/>
                    </a:cubicBezTo>
                    <a:cubicBezTo>
                      <a:pt x="20131" y="-608"/>
                      <a:pt x="18588" y="8974"/>
                      <a:pt x="19188" y="14461"/>
                    </a:cubicBezTo>
                    <a:cubicBezTo>
                      <a:pt x="23161" y="51275"/>
                      <a:pt x="18408" y="87270"/>
                      <a:pt x="7540" y="122531"/>
                    </a:cubicBezTo>
                    <a:cubicBezTo>
                      <a:pt x="6825" y="124836"/>
                      <a:pt x="5911" y="127313"/>
                      <a:pt x="767" y="12918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7985160" y="3688200"/>
                <a:ext cx="35238" cy="98024"/>
              </a:xfrm>
              <a:custGeom>
                <a:avLst/>
                <a:gdLst/>
                <a:ahLst/>
                <a:cxnLst/>
                <a:rect l="l" t="t" r="r" b="b"/>
                <a:pathLst>
                  <a:path w="37890" h="99517" extrusionOk="0">
                    <a:moveTo>
                      <a:pt x="0" y="81995"/>
                    </a:moveTo>
                    <a:cubicBezTo>
                      <a:pt x="3924" y="57335"/>
                      <a:pt x="6182" y="33380"/>
                      <a:pt x="15497" y="11034"/>
                    </a:cubicBezTo>
                    <a:cubicBezTo>
                      <a:pt x="17859" y="5367"/>
                      <a:pt x="20355" y="-1367"/>
                      <a:pt x="28689" y="242"/>
                    </a:cubicBezTo>
                    <a:cubicBezTo>
                      <a:pt x="34042" y="1271"/>
                      <a:pt x="37890" y="11444"/>
                      <a:pt x="33518" y="18063"/>
                    </a:cubicBezTo>
                    <a:cubicBezTo>
                      <a:pt x="21126" y="36837"/>
                      <a:pt x="21965" y="58850"/>
                      <a:pt x="16650" y="79319"/>
                    </a:cubicBezTo>
                    <a:cubicBezTo>
                      <a:pt x="15545" y="83586"/>
                      <a:pt x="14583" y="87882"/>
                      <a:pt x="13573" y="92168"/>
                    </a:cubicBezTo>
                    <a:cubicBezTo>
                      <a:pt x="12802" y="95445"/>
                      <a:pt x="11449" y="98150"/>
                      <a:pt x="7496" y="98007"/>
                    </a:cubicBezTo>
                    <a:cubicBezTo>
                      <a:pt x="3791" y="97873"/>
                      <a:pt x="1733" y="95369"/>
                      <a:pt x="1048" y="92177"/>
                    </a:cubicBezTo>
                    <a:cubicBezTo>
                      <a:pt x="267" y="88529"/>
                      <a:pt x="248" y="84719"/>
                      <a:pt x="0" y="8199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8769240" y="3509640"/>
                <a:ext cx="13336" cy="134664"/>
              </a:xfrm>
              <a:custGeom>
                <a:avLst/>
                <a:gdLst/>
                <a:ahLst/>
                <a:cxnLst/>
                <a:rect l="l" t="t" r="r" b="b"/>
                <a:pathLst>
                  <a:path w="18850" h="134664" extrusionOk="0">
                    <a:moveTo>
                      <a:pt x="12826" y="134664"/>
                    </a:moveTo>
                    <a:cubicBezTo>
                      <a:pt x="-2300" y="111814"/>
                      <a:pt x="-4700" y="20079"/>
                      <a:pt x="9130" y="0"/>
                    </a:cubicBezTo>
                    <a:cubicBezTo>
                      <a:pt x="14150" y="46215"/>
                      <a:pt x="13941" y="90278"/>
                      <a:pt x="12826" y="1346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8510760" y="3116520"/>
                <a:ext cx="18349" cy="113263"/>
              </a:xfrm>
              <a:custGeom>
                <a:avLst/>
                <a:gdLst/>
                <a:ahLst/>
                <a:cxnLst/>
                <a:rect l="l" t="t" r="r" b="b"/>
                <a:pathLst>
                  <a:path w="18488" h="114119" extrusionOk="0">
                    <a:moveTo>
                      <a:pt x="695" y="41188"/>
                    </a:moveTo>
                    <a:cubicBezTo>
                      <a:pt x="695" y="29901"/>
                      <a:pt x="600" y="18604"/>
                      <a:pt x="752" y="7317"/>
                    </a:cubicBezTo>
                    <a:cubicBezTo>
                      <a:pt x="791" y="4069"/>
                      <a:pt x="2067" y="602"/>
                      <a:pt x="5534" y="87"/>
                    </a:cubicBezTo>
                    <a:cubicBezTo>
                      <a:pt x="10620" y="-675"/>
                      <a:pt x="11420" y="3697"/>
                      <a:pt x="11992" y="7383"/>
                    </a:cubicBezTo>
                    <a:cubicBezTo>
                      <a:pt x="12849" y="12956"/>
                      <a:pt x="13725" y="18575"/>
                      <a:pt x="13916" y="24195"/>
                    </a:cubicBezTo>
                    <a:cubicBezTo>
                      <a:pt x="14678" y="47389"/>
                      <a:pt x="14440" y="70610"/>
                      <a:pt x="17850" y="93661"/>
                    </a:cubicBezTo>
                    <a:cubicBezTo>
                      <a:pt x="18488" y="97947"/>
                      <a:pt x="18079" y="102443"/>
                      <a:pt x="17707" y="106805"/>
                    </a:cubicBezTo>
                    <a:cubicBezTo>
                      <a:pt x="17450" y="109768"/>
                      <a:pt x="17069" y="113444"/>
                      <a:pt x="12849" y="113311"/>
                    </a:cubicBezTo>
                    <a:cubicBezTo>
                      <a:pt x="10030" y="113225"/>
                      <a:pt x="8791" y="110635"/>
                      <a:pt x="8011" y="108206"/>
                    </a:cubicBezTo>
                    <a:cubicBezTo>
                      <a:pt x="3915" y="95594"/>
                      <a:pt x="2562" y="82488"/>
                      <a:pt x="1419" y="69391"/>
                    </a:cubicBezTo>
                    <a:cubicBezTo>
                      <a:pt x="600" y="60028"/>
                      <a:pt x="448" y="50598"/>
                      <a:pt x="0" y="41207"/>
                    </a:cubicBezTo>
                    <a:cubicBezTo>
                      <a:pt x="228" y="41207"/>
                      <a:pt x="467" y="41207"/>
                      <a:pt x="695" y="4118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28"/>
              <p:cNvSpPr/>
              <p:nvPr/>
            </p:nvSpPr>
            <p:spPr>
              <a:xfrm>
                <a:off x="8085600" y="4100400"/>
                <a:ext cx="23038" cy="105934"/>
              </a:xfrm>
              <a:custGeom>
                <a:avLst/>
                <a:gdLst/>
                <a:ahLst/>
                <a:cxnLst/>
                <a:rect l="l" t="t" r="r" b="b"/>
                <a:pathLst>
                  <a:path w="23812" h="107547" extrusionOk="0">
                    <a:moveTo>
                      <a:pt x="6209" y="105973"/>
                    </a:moveTo>
                    <a:cubicBezTo>
                      <a:pt x="-658" y="98620"/>
                      <a:pt x="-39" y="92743"/>
                      <a:pt x="56" y="87285"/>
                    </a:cubicBezTo>
                    <a:cubicBezTo>
                      <a:pt x="532" y="61472"/>
                      <a:pt x="5199" y="36136"/>
                      <a:pt x="9381" y="10761"/>
                    </a:cubicBezTo>
                    <a:cubicBezTo>
                      <a:pt x="9867" y="7799"/>
                      <a:pt x="11181" y="4598"/>
                      <a:pt x="13086" y="2322"/>
                    </a:cubicBezTo>
                    <a:cubicBezTo>
                      <a:pt x="16353" y="-1574"/>
                      <a:pt x="20096" y="-221"/>
                      <a:pt x="21935" y="3817"/>
                    </a:cubicBezTo>
                    <a:cubicBezTo>
                      <a:pt x="23154" y="6494"/>
                      <a:pt x="23135" y="9970"/>
                      <a:pt x="22916" y="13037"/>
                    </a:cubicBezTo>
                    <a:cubicBezTo>
                      <a:pt x="20821" y="42498"/>
                      <a:pt x="15906" y="71540"/>
                      <a:pt x="9524" y="100344"/>
                    </a:cubicBezTo>
                    <a:cubicBezTo>
                      <a:pt x="9143" y="102048"/>
                      <a:pt x="7695" y="103516"/>
                      <a:pt x="6209" y="1059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8727840" y="3553200"/>
                <a:ext cx="17299" cy="107511"/>
              </a:xfrm>
              <a:custGeom>
                <a:avLst/>
                <a:gdLst/>
                <a:ahLst/>
                <a:cxnLst/>
                <a:rect l="l" t="t" r="r" b="b"/>
                <a:pathLst>
                  <a:path w="18403" h="108051" extrusionOk="0">
                    <a:moveTo>
                      <a:pt x="8643" y="107618"/>
                    </a:moveTo>
                    <a:cubicBezTo>
                      <a:pt x="2947" y="74824"/>
                      <a:pt x="-654" y="43201"/>
                      <a:pt x="99" y="11149"/>
                    </a:cubicBezTo>
                    <a:cubicBezTo>
                      <a:pt x="156" y="8692"/>
                      <a:pt x="556" y="6091"/>
                      <a:pt x="1490" y="3843"/>
                    </a:cubicBezTo>
                    <a:cubicBezTo>
                      <a:pt x="2137" y="2272"/>
                      <a:pt x="3804" y="367"/>
                      <a:pt x="5299" y="81"/>
                    </a:cubicBezTo>
                    <a:cubicBezTo>
                      <a:pt x="8024" y="-433"/>
                      <a:pt x="9814" y="1567"/>
                      <a:pt x="10538" y="4234"/>
                    </a:cubicBezTo>
                    <a:cubicBezTo>
                      <a:pt x="11196" y="6653"/>
                      <a:pt x="12186" y="9073"/>
                      <a:pt x="12319" y="11530"/>
                    </a:cubicBezTo>
                    <a:cubicBezTo>
                      <a:pt x="13824" y="39086"/>
                      <a:pt x="17749" y="66499"/>
                      <a:pt x="17149" y="94159"/>
                    </a:cubicBezTo>
                    <a:cubicBezTo>
                      <a:pt x="17044" y="98998"/>
                      <a:pt x="17549" y="104351"/>
                      <a:pt x="8643" y="10759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8227080" y="3074040"/>
                <a:ext cx="14054" cy="95425"/>
              </a:xfrm>
              <a:custGeom>
                <a:avLst/>
                <a:gdLst/>
                <a:ahLst/>
                <a:cxnLst/>
                <a:rect l="l" t="t" r="r" b="b"/>
                <a:pathLst>
                  <a:path w="14526" h="96146" extrusionOk="0">
                    <a:moveTo>
                      <a:pt x="4683" y="95393"/>
                    </a:moveTo>
                    <a:cubicBezTo>
                      <a:pt x="-299" y="90011"/>
                      <a:pt x="-3" y="84696"/>
                      <a:pt x="6" y="79791"/>
                    </a:cubicBezTo>
                    <a:cubicBezTo>
                      <a:pt x="73" y="55778"/>
                      <a:pt x="473" y="31766"/>
                      <a:pt x="797" y="7753"/>
                    </a:cubicBezTo>
                    <a:cubicBezTo>
                      <a:pt x="844" y="4467"/>
                      <a:pt x="1654" y="771"/>
                      <a:pt x="5055" y="124"/>
                    </a:cubicBezTo>
                    <a:cubicBezTo>
                      <a:pt x="9674" y="-753"/>
                      <a:pt x="11560" y="3191"/>
                      <a:pt x="12551" y="6943"/>
                    </a:cubicBezTo>
                    <a:cubicBezTo>
                      <a:pt x="13351" y="9963"/>
                      <a:pt x="13789" y="13163"/>
                      <a:pt x="13837" y="16297"/>
                    </a:cubicBezTo>
                    <a:cubicBezTo>
                      <a:pt x="14227" y="40329"/>
                      <a:pt x="13798" y="64322"/>
                      <a:pt x="10169" y="88144"/>
                    </a:cubicBezTo>
                    <a:cubicBezTo>
                      <a:pt x="9664" y="91459"/>
                      <a:pt x="8512" y="94202"/>
                      <a:pt x="4683" y="9539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8658720" y="3070080"/>
                <a:ext cx="19426" cy="85652"/>
              </a:xfrm>
              <a:custGeom>
                <a:avLst/>
                <a:gdLst/>
                <a:ahLst/>
                <a:cxnLst/>
                <a:rect l="l" t="t" r="r" b="b"/>
                <a:pathLst>
                  <a:path w="21888" h="85867" extrusionOk="0">
                    <a:moveTo>
                      <a:pt x="12106" y="85774"/>
                    </a:moveTo>
                    <a:cubicBezTo>
                      <a:pt x="2848" y="72097"/>
                      <a:pt x="4934" y="56999"/>
                      <a:pt x="2133" y="43198"/>
                    </a:cubicBezTo>
                    <a:cubicBezTo>
                      <a:pt x="-229" y="31549"/>
                      <a:pt x="-457" y="19433"/>
                      <a:pt x="610" y="7470"/>
                    </a:cubicBezTo>
                    <a:cubicBezTo>
                      <a:pt x="953" y="3621"/>
                      <a:pt x="2276" y="-93"/>
                      <a:pt x="7210" y="2"/>
                    </a:cubicBezTo>
                    <a:cubicBezTo>
                      <a:pt x="10935" y="69"/>
                      <a:pt x="13106" y="2764"/>
                      <a:pt x="13392" y="5945"/>
                    </a:cubicBezTo>
                    <a:cubicBezTo>
                      <a:pt x="15526" y="29682"/>
                      <a:pt x="21431" y="53142"/>
                      <a:pt x="18698" y="77240"/>
                    </a:cubicBezTo>
                    <a:cubicBezTo>
                      <a:pt x="18326" y="80517"/>
                      <a:pt x="16907" y="83212"/>
                      <a:pt x="12097" y="857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8102160" y="3472920"/>
                <a:ext cx="21267" cy="75939"/>
              </a:xfrm>
              <a:custGeom>
                <a:avLst/>
                <a:gdLst/>
                <a:ahLst/>
                <a:cxnLst/>
                <a:rect l="l" t="t" r="r" b="b"/>
                <a:pathLst>
                  <a:path w="21536" h="77095" extrusionOk="0">
                    <a:moveTo>
                      <a:pt x="0" y="75273"/>
                    </a:moveTo>
                    <a:cubicBezTo>
                      <a:pt x="628" y="52241"/>
                      <a:pt x="4276" y="29029"/>
                      <a:pt x="10077" y="6093"/>
                    </a:cubicBezTo>
                    <a:cubicBezTo>
                      <a:pt x="10839" y="3093"/>
                      <a:pt x="12239" y="-165"/>
                      <a:pt x="16135" y="6"/>
                    </a:cubicBezTo>
                    <a:cubicBezTo>
                      <a:pt x="20012" y="178"/>
                      <a:pt x="21536" y="3340"/>
                      <a:pt x="21364" y="6541"/>
                    </a:cubicBezTo>
                    <a:cubicBezTo>
                      <a:pt x="20060" y="29820"/>
                      <a:pt x="17136" y="52784"/>
                      <a:pt x="6391" y="73949"/>
                    </a:cubicBezTo>
                    <a:cubicBezTo>
                      <a:pt x="5619" y="75464"/>
                      <a:pt x="3963" y="76930"/>
                      <a:pt x="9" y="752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8690400" y="4115880"/>
                <a:ext cx="25215" cy="64148"/>
              </a:xfrm>
              <a:custGeom>
                <a:avLst/>
                <a:gdLst/>
                <a:ahLst/>
                <a:cxnLst/>
                <a:rect l="l" t="t" r="r" b="b"/>
                <a:pathLst>
                  <a:path w="25470" h="66647" extrusionOk="0">
                    <a:moveTo>
                      <a:pt x="0" y="11756"/>
                    </a:moveTo>
                    <a:cubicBezTo>
                      <a:pt x="362" y="9203"/>
                      <a:pt x="343" y="6603"/>
                      <a:pt x="1134" y="4289"/>
                    </a:cubicBezTo>
                    <a:cubicBezTo>
                      <a:pt x="2800" y="-560"/>
                      <a:pt x="9325" y="-1684"/>
                      <a:pt x="11287" y="2927"/>
                    </a:cubicBezTo>
                    <a:cubicBezTo>
                      <a:pt x="18898" y="20852"/>
                      <a:pt x="22613" y="39893"/>
                      <a:pt x="25280" y="59114"/>
                    </a:cubicBezTo>
                    <a:cubicBezTo>
                      <a:pt x="25470" y="60467"/>
                      <a:pt x="24022" y="62896"/>
                      <a:pt x="22746" y="63448"/>
                    </a:cubicBezTo>
                    <a:cubicBezTo>
                      <a:pt x="19231" y="64963"/>
                      <a:pt x="16745" y="62486"/>
                      <a:pt x="15030" y="59838"/>
                    </a:cubicBezTo>
                    <a:cubicBezTo>
                      <a:pt x="5553" y="45218"/>
                      <a:pt x="3010" y="28425"/>
                      <a:pt x="0" y="1175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8593560" y="3115800"/>
                <a:ext cx="28762" cy="70971"/>
              </a:xfrm>
              <a:custGeom>
                <a:avLst/>
                <a:gdLst/>
                <a:ahLst/>
                <a:cxnLst/>
                <a:rect l="l" t="t" r="r" b="b"/>
                <a:pathLst>
                  <a:path w="33347" h="70971" extrusionOk="0">
                    <a:moveTo>
                      <a:pt x="28816" y="70971"/>
                    </a:moveTo>
                    <a:cubicBezTo>
                      <a:pt x="12280" y="66970"/>
                      <a:pt x="9061" y="56883"/>
                      <a:pt x="6737" y="47825"/>
                    </a:cubicBezTo>
                    <a:cubicBezTo>
                      <a:pt x="2755" y="32299"/>
                      <a:pt x="-4531" y="16535"/>
                      <a:pt x="3889" y="0"/>
                    </a:cubicBezTo>
                    <a:cubicBezTo>
                      <a:pt x="16862" y="21231"/>
                      <a:pt x="16462" y="46101"/>
                      <a:pt x="28816" y="709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8785080" y="4118400"/>
                <a:ext cx="22337" cy="60828"/>
              </a:xfrm>
              <a:custGeom>
                <a:avLst/>
                <a:gdLst/>
                <a:ahLst/>
                <a:cxnLst/>
                <a:rect l="l" t="t" r="r" b="b"/>
                <a:pathLst>
                  <a:path w="24546" h="63198" extrusionOk="0">
                    <a:moveTo>
                      <a:pt x="22196" y="46129"/>
                    </a:moveTo>
                    <a:cubicBezTo>
                      <a:pt x="21377" y="51254"/>
                      <a:pt x="24091" y="59407"/>
                      <a:pt x="17509" y="60655"/>
                    </a:cubicBezTo>
                    <a:cubicBezTo>
                      <a:pt x="10166" y="62045"/>
                      <a:pt x="10203" y="53206"/>
                      <a:pt x="8889" y="48406"/>
                    </a:cubicBezTo>
                    <a:cubicBezTo>
                      <a:pt x="5403" y="35728"/>
                      <a:pt x="2879" y="22764"/>
                      <a:pt x="298" y="9848"/>
                    </a:cubicBezTo>
                    <a:cubicBezTo>
                      <a:pt x="-455" y="6105"/>
                      <a:pt x="-8" y="1800"/>
                      <a:pt x="4327" y="352"/>
                    </a:cubicBezTo>
                    <a:cubicBezTo>
                      <a:pt x="8813" y="-1153"/>
                      <a:pt x="11375" y="2448"/>
                      <a:pt x="12871" y="5829"/>
                    </a:cubicBezTo>
                    <a:cubicBezTo>
                      <a:pt x="18529" y="18583"/>
                      <a:pt x="21453" y="32023"/>
                      <a:pt x="22205" y="461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8739720" y="4116600"/>
                <a:ext cx="22695" cy="62566"/>
              </a:xfrm>
              <a:custGeom>
                <a:avLst/>
                <a:gdLst/>
                <a:ahLst/>
                <a:cxnLst/>
                <a:rect l="l" t="t" r="r" b="b"/>
                <a:pathLst>
                  <a:path w="23099" h="64170" extrusionOk="0">
                    <a:moveTo>
                      <a:pt x="22567" y="55846"/>
                    </a:moveTo>
                    <a:cubicBezTo>
                      <a:pt x="22471" y="59761"/>
                      <a:pt x="21966" y="62476"/>
                      <a:pt x="18957" y="62733"/>
                    </a:cubicBezTo>
                    <a:cubicBezTo>
                      <a:pt x="17433" y="62857"/>
                      <a:pt x="15385" y="61580"/>
                      <a:pt x="14232" y="60332"/>
                    </a:cubicBezTo>
                    <a:cubicBezTo>
                      <a:pt x="9384" y="55084"/>
                      <a:pt x="7860" y="48302"/>
                      <a:pt x="6107" y="41635"/>
                    </a:cubicBezTo>
                    <a:cubicBezTo>
                      <a:pt x="3241" y="30738"/>
                      <a:pt x="516" y="19813"/>
                      <a:pt x="87" y="8488"/>
                    </a:cubicBezTo>
                    <a:cubicBezTo>
                      <a:pt x="-27" y="5411"/>
                      <a:pt x="-532" y="1820"/>
                      <a:pt x="3174" y="458"/>
                    </a:cubicBezTo>
                    <a:cubicBezTo>
                      <a:pt x="8003" y="-1313"/>
                      <a:pt x="10013" y="2382"/>
                      <a:pt x="11241" y="5907"/>
                    </a:cubicBezTo>
                    <a:cubicBezTo>
                      <a:pt x="17051" y="22518"/>
                      <a:pt x="18737" y="40063"/>
                      <a:pt x="22567" y="5583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8694360" y="3586320"/>
                <a:ext cx="10794" cy="73493"/>
              </a:xfrm>
              <a:custGeom>
                <a:avLst/>
                <a:gdLst/>
                <a:ahLst/>
                <a:cxnLst/>
                <a:rect l="l" t="t" r="r" b="b"/>
                <a:pathLst>
                  <a:path w="11544" h="74048" extrusionOk="0">
                    <a:moveTo>
                      <a:pt x="4354" y="73476"/>
                    </a:moveTo>
                    <a:cubicBezTo>
                      <a:pt x="-56" y="71447"/>
                      <a:pt x="430" y="67266"/>
                      <a:pt x="373" y="63694"/>
                    </a:cubicBezTo>
                    <a:cubicBezTo>
                      <a:pt x="97" y="46120"/>
                      <a:pt x="11" y="28537"/>
                      <a:pt x="1" y="10964"/>
                    </a:cubicBezTo>
                    <a:cubicBezTo>
                      <a:pt x="1" y="6611"/>
                      <a:pt x="-208" y="515"/>
                      <a:pt x="4888" y="38"/>
                    </a:cubicBezTo>
                    <a:cubicBezTo>
                      <a:pt x="11307" y="-562"/>
                      <a:pt x="9698" y="6001"/>
                      <a:pt x="10003" y="9916"/>
                    </a:cubicBezTo>
                    <a:cubicBezTo>
                      <a:pt x="11336" y="26842"/>
                      <a:pt x="10984" y="43796"/>
                      <a:pt x="9898" y="60732"/>
                    </a:cubicBezTo>
                    <a:cubicBezTo>
                      <a:pt x="9584" y="65570"/>
                      <a:pt x="10003" y="70904"/>
                      <a:pt x="4345" y="7348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8033040" y="3711960"/>
                <a:ext cx="19799" cy="54021"/>
              </a:xfrm>
              <a:custGeom>
                <a:avLst/>
                <a:gdLst/>
                <a:ahLst/>
                <a:cxnLst/>
                <a:rect l="l" t="t" r="r" b="b"/>
                <a:pathLst>
                  <a:path w="22184" h="55264" extrusionOk="0">
                    <a:moveTo>
                      <a:pt x="15094" y="21800"/>
                    </a:moveTo>
                    <a:cubicBezTo>
                      <a:pt x="15237" y="29049"/>
                      <a:pt x="11722" y="36745"/>
                      <a:pt x="17999" y="43279"/>
                    </a:cubicBezTo>
                    <a:cubicBezTo>
                      <a:pt x="20485" y="45860"/>
                      <a:pt x="20152" y="49032"/>
                      <a:pt x="17332" y="51471"/>
                    </a:cubicBezTo>
                    <a:cubicBezTo>
                      <a:pt x="14189" y="54176"/>
                      <a:pt x="10522" y="55119"/>
                      <a:pt x="7159" y="52271"/>
                    </a:cubicBezTo>
                    <a:cubicBezTo>
                      <a:pt x="4864" y="50328"/>
                      <a:pt x="2187" y="47765"/>
                      <a:pt x="1578" y="45051"/>
                    </a:cubicBezTo>
                    <a:cubicBezTo>
                      <a:pt x="-1699" y="30554"/>
                      <a:pt x="244" y="16409"/>
                      <a:pt x="6331" y="2912"/>
                    </a:cubicBezTo>
                    <a:cubicBezTo>
                      <a:pt x="6959" y="1512"/>
                      <a:pt x="9198" y="93"/>
                      <a:pt x="10750" y="7"/>
                    </a:cubicBezTo>
                    <a:cubicBezTo>
                      <a:pt x="13636" y="-145"/>
                      <a:pt x="15008" y="2169"/>
                      <a:pt x="15065" y="4903"/>
                    </a:cubicBezTo>
                    <a:cubicBezTo>
                      <a:pt x="15170" y="10532"/>
                      <a:pt x="15094" y="16161"/>
                      <a:pt x="15094" y="2179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8268840" y="3079440"/>
                <a:ext cx="14053" cy="47820"/>
              </a:xfrm>
              <a:custGeom>
                <a:avLst/>
                <a:gdLst/>
                <a:ahLst/>
                <a:cxnLst/>
                <a:rect l="l" t="t" r="r" b="b"/>
                <a:pathLst>
                  <a:path w="17621" h="48425" extrusionOk="0">
                    <a:moveTo>
                      <a:pt x="4457" y="47974"/>
                    </a:moveTo>
                    <a:cubicBezTo>
                      <a:pt x="-2001" y="33629"/>
                      <a:pt x="-134" y="18951"/>
                      <a:pt x="1980" y="4359"/>
                    </a:cubicBezTo>
                    <a:cubicBezTo>
                      <a:pt x="2286" y="2273"/>
                      <a:pt x="4248" y="-451"/>
                      <a:pt x="7220" y="63"/>
                    </a:cubicBezTo>
                    <a:cubicBezTo>
                      <a:pt x="8772" y="330"/>
                      <a:pt x="10810" y="1645"/>
                      <a:pt x="11411" y="3016"/>
                    </a:cubicBezTo>
                    <a:cubicBezTo>
                      <a:pt x="15620" y="12522"/>
                      <a:pt x="13934" y="22609"/>
                      <a:pt x="13573" y="32477"/>
                    </a:cubicBezTo>
                    <a:cubicBezTo>
                      <a:pt x="13344" y="38573"/>
                      <a:pt x="13039" y="45174"/>
                      <a:pt x="4457" y="479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8532720" y="3150720"/>
                <a:ext cx="24125" cy="47160"/>
              </a:xfrm>
              <a:custGeom>
                <a:avLst/>
                <a:gdLst/>
                <a:ahLst/>
                <a:cxnLst/>
                <a:rect l="l" t="t" r="r" b="b"/>
                <a:pathLst>
                  <a:path w="27337" h="47397" extrusionOk="0">
                    <a:moveTo>
                      <a:pt x="8744" y="1"/>
                    </a:moveTo>
                    <a:cubicBezTo>
                      <a:pt x="8744" y="1"/>
                      <a:pt x="11030" y="2344"/>
                      <a:pt x="12077" y="5306"/>
                    </a:cubicBezTo>
                    <a:cubicBezTo>
                      <a:pt x="16278" y="17184"/>
                      <a:pt x="20222" y="29147"/>
                      <a:pt x="24003" y="41158"/>
                    </a:cubicBezTo>
                    <a:cubicBezTo>
                      <a:pt x="24460" y="42625"/>
                      <a:pt x="23908" y="45235"/>
                      <a:pt x="22831" y="46140"/>
                    </a:cubicBezTo>
                    <a:cubicBezTo>
                      <a:pt x="21688" y="47111"/>
                      <a:pt x="19088" y="47369"/>
                      <a:pt x="17611" y="46759"/>
                    </a:cubicBezTo>
                    <a:cubicBezTo>
                      <a:pt x="9906" y="43549"/>
                      <a:pt x="-2877" y="10154"/>
                      <a:pt x="581" y="2734"/>
                    </a:cubicBezTo>
                    <a:cubicBezTo>
                      <a:pt x="1429" y="906"/>
                      <a:pt x="3029" y="-28"/>
                      <a:pt x="8744" y="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8076240" y="3718080"/>
                <a:ext cx="14052" cy="49996"/>
              </a:xfrm>
              <a:custGeom>
                <a:avLst/>
                <a:gdLst/>
                <a:ahLst/>
                <a:cxnLst/>
                <a:rect l="l" t="t" r="r" b="b"/>
                <a:pathLst>
                  <a:path w="17402" h="50121" extrusionOk="0">
                    <a:moveTo>
                      <a:pt x="13845" y="50026"/>
                    </a:moveTo>
                    <a:cubicBezTo>
                      <a:pt x="-2166" y="39244"/>
                      <a:pt x="-709" y="26118"/>
                      <a:pt x="1015" y="13412"/>
                    </a:cubicBezTo>
                    <a:cubicBezTo>
                      <a:pt x="1682" y="8487"/>
                      <a:pt x="129" y="-95"/>
                      <a:pt x="7673" y="1"/>
                    </a:cubicBezTo>
                    <a:cubicBezTo>
                      <a:pt x="15236" y="105"/>
                      <a:pt x="13531" y="8259"/>
                      <a:pt x="13721" y="13412"/>
                    </a:cubicBezTo>
                    <a:cubicBezTo>
                      <a:pt x="14131" y="24480"/>
                      <a:pt x="13845" y="35577"/>
                      <a:pt x="13845" y="5002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8328240" y="1625400"/>
                <a:ext cx="37788" cy="16539"/>
              </a:xfrm>
              <a:custGeom>
                <a:avLst/>
                <a:gdLst/>
                <a:ahLst/>
                <a:cxnLst/>
                <a:rect l="l" t="t" r="r" b="b"/>
                <a:pathLst>
                  <a:path w="38757" h="20869" extrusionOk="0">
                    <a:moveTo>
                      <a:pt x="27141" y="16597"/>
                    </a:moveTo>
                    <a:cubicBezTo>
                      <a:pt x="19416" y="15349"/>
                      <a:pt x="12034" y="14187"/>
                      <a:pt x="4652" y="12958"/>
                    </a:cubicBezTo>
                    <a:cubicBezTo>
                      <a:pt x="1852" y="12492"/>
                      <a:pt x="195" y="10492"/>
                      <a:pt x="13" y="7901"/>
                    </a:cubicBezTo>
                    <a:cubicBezTo>
                      <a:pt x="-177" y="5224"/>
                      <a:pt x="1681" y="3367"/>
                      <a:pt x="4052" y="2167"/>
                    </a:cubicBezTo>
                    <a:cubicBezTo>
                      <a:pt x="12786" y="-2253"/>
                      <a:pt x="21216" y="1062"/>
                      <a:pt x="29503" y="3529"/>
                    </a:cubicBezTo>
                    <a:cubicBezTo>
                      <a:pt x="33646" y="4757"/>
                      <a:pt x="38580" y="7339"/>
                      <a:pt x="37790" y="12311"/>
                    </a:cubicBezTo>
                    <a:cubicBezTo>
                      <a:pt x="36790" y="18616"/>
                      <a:pt x="30608" y="14854"/>
                      <a:pt x="27141" y="165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8511840" y="1434600"/>
                <a:ext cx="60046" cy="16936"/>
              </a:xfrm>
              <a:custGeom>
                <a:avLst/>
                <a:gdLst/>
                <a:ahLst/>
                <a:cxnLst/>
                <a:rect l="l" t="t" r="r" b="b"/>
                <a:pathLst>
                  <a:path w="60046" h="17021" extrusionOk="0">
                    <a:moveTo>
                      <a:pt x="58484" y="17012"/>
                    </a:moveTo>
                    <a:lnTo>
                      <a:pt x="0" y="3619"/>
                    </a:lnTo>
                    <a:lnTo>
                      <a:pt x="858" y="0"/>
                    </a:lnTo>
                    <a:cubicBezTo>
                      <a:pt x="21050" y="2305"/>
                      <a:pt x="41139" y="5077"/>
                      <a:pt x="60046" y="13116"/>
                    </a:cubicBezTo>
                    <a:cubicBezTo>
                      <a:pt x="59522" y="14421"/>
                      <a:pt x="58998" y="15716"/>
                      <a:pt x="58484" y="1702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8186040" y="2137320"/>
                <a:ext cx="17657" cy="39243"/>
              </a:xfrm>
              <a:custGeom>
                <a:avLst/>
                <a:gdLst/>
                <a:ahLst/>
                <a:cxnLst/>
                <a:rect l="l" t="t" r="r" b="b"/>
                <a:pathLst>
                  <a:path w="17526" h="39243" extrusionOk="0">
                    <a:moveTo>
                      <a:pt x="17526" y="39243"/>
                    </a:moveTo>
                    <a:cubicBezTo>
                      <a:pt x="5372" y="29413"/>
                      <a:pt x="991" y="16135"/>
                      <a:pt x="0" y="0"/>
                    </a:cubicBezTo>
                    <a:cubicBezTo>
                      <a:pt x="10773" y="8077"/>
                      <a:pt x="15278" y="17602"/>
                      <a:pt x="17526" y="392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8339400" y="2524320"/>
                <a:ext cx="14392" cy="31682"/>
              </a:xfrm>
              <a:custGeom>
                <a:avLst/>
                <a:gdLst/>
                <a:ahLst/>
                <a:cxnLst/>
                <a:rect l="l" t="t" r="r" b="b"/>
                <a:pathLst>
                  <a:path w="15393" h="32662" extrusionOk="0">
                    <a:moveTo>
                      <a:pt x="14330" y="19643"/>
                    </a:moveTo>
                    <a:cubicBezTo>
                      <a:pt x="14130" y="20929"/>
                      <a:pt x="13863" y="24035"/>
                      <a:pt x="13110" y="27016"/>
                    </a:cubicBezTo>
                    <a:cubicBezTo>
                      <a:pt x="12491" y="29464"/>
                      <a:pt x="11034" y="31483"/>
                      <a:pt x="8119" y="31683"/>
                    </a:cubicBezTo>
                    <a:cubicBezTo>
                      <a:pt x="5119" y="31893"/>
                      <a:pt x="3385" y="29759"/>
                      <a:pt x="2471" y="27597"/>
                    </a:cubicBezTo>
                    <a:cubicBezTo>
                      <a:pt x="1281" y="24787"/>
                      <a:pt x="728" y="21634"/>
                      <a:pt x="347" y="18577"/>
                    </a:cubicBezTo>
                    <a:cubicBezTo>
                      <a:pt x="-1063" y="7070"/>
                      <a:pt x="1938" y="-769"/>
                      <a:pt x="7234" y="60"/>
                    </a:cubicBezTo>
                    <a:cubicBezTo>
                      <a:pt x="11396" y="708"/>
                      <a:pt x="14111" y="7537"/>
                      <a:pt x="14330" y="196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8655840" y="2111040"/>
                <a:ext cx="12962" cy="31659"/>
              </a:xfrm>
              <a:custGeom>
                <a:avLst/>
                <a:gdLst/>
                <a:ahLst/>
                <a:cxnLst/>
                <a:rect l="l" t="t" r="r" b="b"/>
                <a:pathLst>
                  <a:path w="15431" h="32223" extrusionOk="0">
                    <a:moveTo>
                      <a:pt x="12940" y="14172"/>
                    </a:moveTo>
                    <a:cubicBezTo>
                      <a:pt x="12988" y="20382"/>
                      <a:pt x="13931" y="27040"/>
                      <a:pt x="8035" y="31355"/>
                    </a:cubicBezTo>
                    <a:cubicBezTo>
                      <a:pt x="7082" y="32050"/>
                      <a:pt x="3949" y="31317"/>
                      <a:pt x="3034" y="30231"/>
                    </a:cubicBezTo>
                    <a:cubicBezTo>
                      <a:pt x="-1500" y="24830"/>
                      <a:pt x="215" y="18353"/>
                      <a:pt x="853" y="12200"/>
                    </a:cubicBezTo>
                    <a:cubicBezTo>
                      <a:pt x="1111" y="9762"/>
                      <a:pt x="2130" y="7352"/>
                      <a:pt x="3053" y="5037"/>
                    </a:cubicBezTo>
                    <a:cubicBezTo>
                      <a:pt x="3949" y="2799"/>
                      <a:pt x="4568" y="-173"/>
                      <a:pt x="7759" y="8"/>
                    </a:cubicBezTo>
                    <a:cubicBezTo>
                      <a:pt x="11712" y="237"/>
                      <a:pt x="12492" y="3542"/>
                      <a:pt x="12874" y="6647"/>
                    </a:cubicBezTo>
                    <a:cubicBezTo>
                      <a:pt x="13178" y="9123"/>
                      <a:pt x="12931" y="11657"/>
                      <a:pt x="12931" y="1416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8607240" y="1908360"/>
                <a:ext cx="9708" cy="34877"/>
              </a:xfrm>
              <a:custGeom>
                <a:avLst/>
                <a:gdLst/>
                <a:ahLst/>
                <a:cxnLst/>
                <a:rect l="l" t="t" r="r" b="b"/>
                <a:pathLst>
                  <a:path w="13031" h="35052" extrusionOk="0">
                    <a:moveTo>
                      <a:pt x="6867" y="34924"/>
                    </a:moveTo>
                    <a:cubicBezTo>
                      <a:pt x="-2563" y="25599"/>
                      <a:pt x="86" y="14398"/>
                      <a:pt x="1238" y="3520"/>
                    </a:cubicBezTo>
                    <a:cubicBezTo>
                      <a:pt x="1381" y="2158"/>
                      <a:pt x="3696" y="72"/>
                      <a:pt x="5077" y="6"/>
                    </a:cubicBezTo>
                    <a:cubicBezTo>
                      <a:pt x="7868" y="-128"/>
                      <a:pt x="9306" y="2168"/>
                      <a:pt x="9468" y="4939"/>
                    </a:cubicBezTo>
                    <a:cubicBezTo>
                      <a:pt x="10058" y="14865"/>
                      <a:pt x="10468" y="24790"/>
                      <a:pt x="6858" y="3491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8678160" y="1882800"/>
                <a:ext cx="13697" cy="30958"/>
              </a:xfrm>
              <a:custGeom>
                <a:avLst/>
                <a:gdLst/>
                <a:ahLst/>
                <a:cxnLst/>
                <a:rect l="l" t="t" r="r" b="b"/>
                <a:pathLst>
                  <a:path w="15973" h="31509" extrusionOk="0">
                    <a:moveTo>
                      <a:pt x="60" y="16029"/>
                    </a:moveTo>
                    <a:cubicBezTo>
                      <a:pt x="574" y="11276"/>
                      <a:pt x="-759" y="4476"/>
                      <a:pt x="5346" y="323"/>
                    </a:cubicBezTo>
                    <a:cubicBezTo>
                      <a:pt x="6404" y="-392"/>
                      <a:pt x="9433" y="161"/>
                      <a:pt x="10376" y="1190"/>
                    </a:cubicBezTo>
                    <a:cubicBezTo>
                      <a:pt x="15214" y="6504"/>
                      <a:pt x="13443" y="12819"/>
                      <a:pt x="12309" y="18944"/>
                    </a:cubicBezTo>
                    <a:cubicBezTo>
                      <a:pt x="11966" y="20782"/>
                      <a:pt x="11500" y="22602"/>
                      <a:pt x="11062" y="24421"/>
                    </a:cubicBezTo>
                    <a:cubicBezTo>
                      <a:pt x="10309" y="27564"/>
                      <a:pt x="9090" y="30974"/>
                      <a:pt x="5518" y="31031"/>
                    </a:cubicBezTo>
                    <a:cubicBezTo>
                      <a:pt x="374" y="31117"/>
                      <a:pt x="451" y="26621"/>
                      <a:pt x="88" y="22973"/>
                    </a:cubicBezTo>
                    <a:cubicBezTo>
                      <a:pt x="-92" y="21116"/>
                      <a:pt x="60" y="19230"/>
                      <a:pt x="60" y="160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8603280" y="1697040"/>
                <a:ext cx="29486" cy="19075"/>
              </a:xfrm>
              <a:custGeom>
                <a:avLst/>
                <a:gdLst/>
                <a:ahLst/>
                <a:cxnLst/>
                <a:rect l="l" t="t" r="r" b="b"/>
                <a:pathLst>
                  <a:path w="30795" h="20622" extrusionOk="0">
                    <a:moveTo>
                      <a:pt x="6817" y="51"/>
                    </a:moveTo>
                    <a:cubicBezTo>
                      <a:pt x="8027" y="242"/>
                      <a:pt x="9265" y="365"/>
                      <a:pt x="10456" y="670"/>
                    </a:cubicBezTo>
                    <a:cubicBezTo>
                      <a:pt x="20133" y="3137"/>
                      <a:pt x="30592" y="11538"/>
                      <a:pt x="29486" y="16072"/>
                    </a:cubicBezTo>
                    <a:cubicBezTo>
                      <a:pt x="29239" y="17082"/>
                      <a:pt x="28200" y="18311"/>
                      <a:pt x="27248" y="18672"/>
                    </a:cubicBezTo>
                    <a:cubicBezTo>
                      <a:pt x="22543" y="20425"/>
                      <a:pt x="2969" y="12777"/>
                      <a:pt x="511" y="8062"/>
                    </a:cubicBezTo>
                    <a:cubicBezTo>
                      <a:pt x="-203" y="6690"/>
                      <a:pt x="-146" y="4337"/>
                      <a:pt x="540" y="2918"/>
                    </a:cubicBezTo>
                    <a:cubicBezTo>
                      <a:pt x="1683" y="565"/>
                      <a:pt x="4159" y="-197"/>
                      <a:pt x="6817" y="4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8638920" y="1489320"/>
                <a:ext cx="39586" cy="11144"/>
              </a:xfrm>
              <a:custGeom>
                <a:avLst/>
                <a:gdLst/>
                <a:ahLst/>
                <a:cxnLst/>
                <a:rect l="l" t="t" r="r" b="b"/>
                <a:pathLst>
                  <a:path w="39586" h="17079" extrusionOk="0">
                    <a:moveTo>
                      <a:pt x="0" y="3105"/>
                    </a:moveTo>
                    <a:cubicBezTo>
                      <a:pt x="14888" y="-4163"/>
                      <a:pt x="27356" y="2553"/>
                      <a:pt x="39586" y="10677"/>
                    </a:cubicBezTo>
                    <a:cubicBezTo>
                      <a:pt x="25565" y="12916"/>
                      <a:pt x="12802" y="7906"/>
                      <a:pt x="0" y="3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8618760" y="2172240"/>
                <a:ext cx="15497" cy="27340"/>
              </a:xfrm>
              <a:custGeom>
                <a:avLst/>
                <a:gdLst/>
                <a:ahLst/>
                <a:cxnLst/>
                <a:rect l="l" t="t" r="r" b="b"/>
                <a:pathLst>
                  <a:path w="18784" h="28041" extrusionOk="0">
                    <a:moveTo>
                      <a:pt x="5506" y="27473"/>
                    </a:moveTo>
                    <a:cubicBezTo>
                      <a:pt x="2620" y="27330"/>
                      <a:pt x="982" y="25702"/>
                      <a:pt x="306" y="23092"/>
                    </a:cubicBezTo>
                    <a:cubicBezTo>
                      <a:pt x="-1419" y="16320"/>
                      <a:pt x="4487" y="2108"/>
                      <a:pt x="9659" y="251"/>
                    </a:cubicBezTo>
                    <a:cubicBezTo>
                      <a:pt x="11945" y="-568"/>
                      <a:pt x="13279" y="756"/>
                      <a:pt x="14288" y="2232"/>
                    </a:cubicBezTo>
                    <a:cubicBezTo>
                      <a:pt x="17365" y="6747"/>
                      <a:pt x="13822" y="21892"/>
                      <a:pt x="8735" y="26121"/>
                    </a:cubicBezTo>
                    <a:cubicBezTo>
                      <a:pt x="7859" y="26845"/>
                      <a:pt x="6554" y="27054"/>
                      <a:pt x="5506" y="274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8468640" y="1648080"/>
                <a:ext cx="34220" cy="12249"/>
              </a:xfrm>
              <a:custGeom>
                <a:avLst/>
                <a:gdLst/>
                <a:ahLst/>
                <a:cxnLst/>
                <a:rect l="l" t="t" r="r" b="b"/>
                <a:pathLst>
                  <a:path w="34918" h="14802" extrusionOk="0">
                    <a:moveTo>
                      <a:pt x="34140" y="12069"/>
                    </a:moveTo>
                    <a:cubicBezTo>
                      <a:pt x="21472" y="12069"/>
                      <a:pt x="13043" y="12212"/>
                      <a:pt x="4632" y="11936"/>
                    </a:cubicBezTo>
                    <a:cubicBezTo>
                      <a:pt x="3146" y="11888"/>
                      <a:pt x="1060" y="10392"/>
                      <a:pt x="412" y="9011"/>
                    </a:cubicBezTo>
                    <a:cubicBezTo>
                      <a:pt x="-778" y="6497"/>
                      <a:pt x="774" y="4392"/>
                      <a:pt x="2975" y="2915"/>
                    </a:cubicBezTo>
                    <a:cubicBezTo>
                      <a:pt x="11166" y="-2590"/>
                      <a:pt x="20101" y="-704"/>
                      <a:pt x="34131" y="120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8651880" y="2212560"/>
                <a:ext cx="12240" cy="35244"/>
              </a:xfrm>
              <a:custGeom>
                <a:avLst/>
                <a:gdLst/>
                <a:ahLst/>
                <a:cxnLst/>
                <a:rect l="l" t="t" r="r" b="b"/>
                <a:pathLst>
                  <a:path w="16374" h="35690" extrusionOk="0">
                    <a:moveTo>
                      <a:pt x="8532" y="0"/>
                    </a:moveTo>
                    <a:cubicBezTo>
                      <a:pt x="14666" y="12240"/>
                      <a:pt x="11989" y="22079"/>
                      <a:pt x="9760" y="31804"/>
                    </a:cubicBezTo>
                    <a:cubicBezTo>
                      <a:pt x="9418" y="33290"/>
                      <a:pt x="7322" y="35242"/>
                      <a:pt x="5865" y="35404"/>
                    </a:cubicBezTo>
                    <a:cubicBezTo>
                      <a:pt x="3226" y="35690"/>
                      <a:pt x="1121" y="33623"/>
                      <a:pt x="817" y="31004"/>
                    </a:cubicBezTo>
                    <a:cubicBezTo>
                      <a:pt x="-402" y="20603"/>
                      <a:pt x="-1708" y="10087"/>
                      <a:pt x="8541"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8655840" y="1335240"/>
                <a:ext cx="45311" cy="13323"/>
              </a:xfrm>
              <a:custGeom>
                <a:avLst/>
                <a:gdLst/>
                <a:ahLst/>
                <a:cxnLst/>
                <a:rect l="l" t="t" r="r" b="b"/>
                <a:pathLst>
                  <a:path w="45425" h="13878" extrusionOk="0">
                    <a:moveTo>
                      <a:pt x="0" y="69"/>
                    </a:moveTo>
                    <a:cubicBezTo>
                      <a:pt x="16526" y="-645"/>
                      <a:pt x="31537" y="4203"/>
                      <a:pt x="45425" y="13233"/>
                    </a:cubicBezTo>
                    <a:cubicBezTo>
                      <a:pt x="29156" y="13004"/>
                      <a:pt x="14487" y="6870"/>
                      <a:pt x="0" y="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8155440" y="2118600"/>
                <a:ext cx="21231" cy="31715"/>
              </a:xfrm>
              <a:custGeom>
                <a:avLst/>
                <a:gdLst/>
                <a:ahLst/>
                <a:cxnLst/>
                <a:rect l="l" t="t" r="r" b="b"/>
                <a:pathLst>
                  <a:path w="21231" h="31794" extrusionOk="0">
                    <a:moveTo>
                      <a:pt x="21231" y="31794"/>
                    </a:moveTo>
                    <a:cubicBezTo>
                      <a:pt x="10459" y="21307"/>
                      <a:pt x="5629" y="11859"/>
                      <a:pt x="0" y="0"/>
                    </a:cubicBezTo>
                    <a:cubicBezTo>
                      <a:pt x="13878" y="6048"/>
                      <a:pt x="17374" y="11344"/>
                      <a:pt x="21231" y="3179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8703360" y="1773000"/>
                <a:ext cx="19418" cy="16565"/>
              </a:xfrm>
              <a:custGeom>
                <a:avLst/>
                <a:gdLst/>
                <a:ahLst/>
                <a:cxnLst/>
                <a:rect l="l" t="t" r="r" b="b"/>
                <a:pathLst>
                  <a:path w="20440" h="18717" extrusionOk="0">
                    <a:moveTo>
                      <a:pt x="19559" y="13413"/>
                    </a:moveTo>
                    <a:cubicBezTo>
                      <a:pt x="19254" y="15528"/>
                      <a:pt x="17892" y="16814"/>
                      <a:pt x="15901" y="16566"/>
                    </a:cubicBezTo>
                    <a:cubicBezTo>
                      <a:pt x="8634" y="15642"/>
                      <a:pt x="3576" y="11432"/>
                      <a:pt x="366" y="5041"/>
                    </a:cubicBezTo>
                    <a:cubicBezTo>
                      <a:pt x="-491" y="3336"/>
                      <a:pt x="204" y="1145"/>
                      <a:pt x="1966" y="317"/>
                    </a:cubicBezTo>
                    <a:cubicBezTo>
                      <a:pt x="6690" y="-1903"/>
                      <a:pt x="19949" y="8089"/>
                      <a:pt x="19559" y="1341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8374680" y="2565720"/>
                <a:ext cx="11884" cy="24866"/>
              </a:xfrm>
              <a:custGeom>
                <a:avLst/>
                <a:gdLst/>
                <a:ahLst/>
                <a:cxnLst/>
                <a:rect l="l" t="t" r="r" b="b"/>
                <a:pathLst>
                  <a:path w="13621" h="25117" extrusionOk="0">
                    <a:moveTo>
                      <a:pt x="11839" y="16564"/>
                    </a:moveTo>
                    <a:cubicBezTo>
                      <a:pt x="11420" y="20298"/>
                      <a:pt x="12087" y="24908"/>
                      <a:pt x="6810" y="24870"/>
                    </a:cubicBezTo>
                    <a:cubicBezTo>
                      <a:pt x="3438" y="24851"/>
                      <a:pt x="1743" y="21517"/>
                      <a:pt x="1191" y="18469"/>
                    </a:cubicBezTo>
                    <a:cubicBezTo>
                      <a:pt x="114" y="12459"/>
                      <a:pt x="-1305" y="6268"/>
                      <a:pt x="2391" y="600"/>
                    </a:cubicBezTo>
                    <a:cubicBezTo>
                      <a:pt x="2791" y="-19"/>
                      <a:pt x="4933" y="-209"/>
                      <a:pt x="5762" y="267"/>
                    </a:cubicBezTo>
                    <a:cubicBezTo>
                      <a:pt x="12316" y="4030"/>
                      <a:pt x="10391" y="11002"/>
                      <a:pt x="11830" y="1655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8411040" y="1296000"/>
                <a:ext cx="29518" cy="9719"/>
              </a:xfrm>
              <a:custGeom>
                <a:avLst/>
                <a:gdLst/>
                <a:ahLst/>
                <a:cxnLst/>
                <a:rect l="l" t="t" r="r" b="b"/>
                <a:pathLst>
                  <a:path w="29518" h="11401" extrusionOk="0">
                    <a:moveTo>
                      <a:pt x="0" y="296"/>
                    </a:moveTo>
                    <a:cubicBezTo>
                      <a:pt x="10868" y="-904"/>
                      <a:pt x="20545" y="1439"/>
                      <a:pt x="29518" y="9231"/>
                    </a:cubicBezTo>
                    <a:cubicBezTo>
                      <a:pt x="15830" y="10497"/>
                      <a:pt x="12487" y="9612"/>
                      <a:pt x="0" y="29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8787960" y="1590120"/>
                <a:ext cx="36696" cy="10428"/>
              </a:xfrm>
              <a:custGeom>
                <a:avLst/>
                <a:gdLst/>
                <a:ahLst/>
                <a:cxnLst/>
                <a:rect l="l" t="t" r="r" b="b"/>
                <a:pathLst>
                  <a:path w="36880" h="11783" extrusionOk="0">
                    <a:moveTo>
                      <a:pt x="0" y="305"/>
                    </a:moveTo>
                    <a:cubicBezTo>
                      <a:pt x="15373" y="-962"/>
                      <a:pt x="25232" y="1591"/>
                      <a:pt x="36880" y="10325"/>
                    </a:cubicBezTo>
                    <a:cubicBezTo>
                      <a:pt x="22698" y="10821"/>
                      <a:pt x="12954" y="7858"/>
                      <a:pt x="0" y="3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8782560" y="1488960"/>
                <a:ext cx="32371" cy="12241"/>
              </a:xfrm>
              <a:custGeom>
                <a:avLst/>
                <a:gdLst/>
                <a:ahLst/>
                <a:cxnLst/>
                <a:rect l="l" t="t" r="r" b="b"/>
                <a:pathLst>
                  <a:path w="32452" h="14030" extrusionOk="0">
                    <a:moveTo>
                      <a:pt x="32452" y="12197"/>
                    </a:moveTo>
                    <a:cubicBezTo>
                      <a:pt x="21584" y="11168"/>
                      <a:pt x="11782" y="8101"/>
                      <a:pt x="0" y="396"/>
                    </a:cubicBezTo>
                    <a:cubicBezTo>
                      <a:pt x="15916" y="-1833"/>
                      <a:pt x="24089" y="5796"/>
                      <a:pt x="32452" y="121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8797680" y="1608120"/>
                <a:ext cx="24095" cy="11163"/>
              </a:xfrm>
              <a:custGeom>
                <a:avLst/>
                <a:gdLst/>
                <a:ahLst/>
                <a:cxnLst/>
                <a:rect l="l" t="t" r="r" b="b"/>
                <a:pathLst>
                  <a:path w="23975" h="11449" extrusionOk="0">
                    <a:moveTo>
                      <a:pt x="0" y="22"/>
                    </a:moveTo>
                    <a:cubicBezTo>
                      <a:pt x="8887" y="-254"/>
                      <a:pt x="16516" y="1994"/>
                      <a:pt x="23975" y="11195"/>
                    </a:cubicBezTo>
                    <a:cubicBezTo>
                      <a:pt x="12802" y="9938"/>
                      <a:pt x="4962" y="8271"/>
                      <a:pt x="0" y="2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8668440" y="1352520"/>
                <a:ext cx="19813" cy="8291"/>
              </a:xfrm>
              <a:custGeom>
                <a:avLst/>
                <a:gdLst/>
                <a:ahLst/>
                <a:cxnLst/>
                <a:rect l="l" t="t" r="r" b="b"/>
                <a:pathLst>
                  <a:path w="19764" h="10945" extrusionOk="0">
                    <a:moveTo>
                      <a:pt x="0" y="443"/>
                    </a:moveTo>
                    <a:cubicBezTo>
                      <a:pt x="8468" y="-1491"/>
                      <a:pt x="14068" y="3262"/>
                      <a:pt x="19764" y="7806"/>
                    </a:cubicBezTo>
                    <a:cubicBezTo>
                      <a:pt x="11420" y="9454"/>
                      <a:pt x="5267" y="5987"/>
                      <a:pt x="0" y="4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8580240" y="1276200"/>
                <a:ext cx="9732" cy="7194"/>
              </a:xfrm>
              <a:custGeom>
                <a:avLst/>
                <a:gdLst/>
                <a:ahLst/>
                <a:cxnLst/>
                <a:rect l="l" t="t" r="r" b="b"/>
                <a:pathLst>
                  <a:path w="10783" h="7735" extrusionOk="0">
                    <a:moveTo>
                      <a:pt x="9814" y="3981"/>
                    </a:moveTo>
                    <a:cubicBezTo>
                      <a:pt x="10072" y="6620"/>
                      <a:pt x="8338" y="7382"/>
                      <a:pt x="6509" y="6877"/>
                    </a:cubicBezTo>
                    <a:cubicBezTo>
                      <a:pt x="4309" y="6277"/>
                      <a:pt x="1813" y="5381"/>
                      <a:pt x="394" y="3772"/>
                    </a:cubicBezTo>
                    <a:cubicBezTo>
                      <a:pt x="-711" y="2524"/>
                      <a:pt x="661" y="314"/>
                      <a:pt x="2604" y="67"/>
                    </a:cubicBezTo>
                    <a:cubicBezTo>
                      <a:pt x="5842" y="-353"/>
                      <a:pt x="8262" y="1238"/>
                      <a:pt x="9814" y="398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51" name="Google Shape;451;p28"/>
            <p:cNvPicPr preferRelativeResize="0"/>
            <p:nvPr/>
          </p:nvPicPr>
          <p:blipFill>
            <a:blip r:embed="rId6">
              <a:alphaModFix/>
            </a:blip>
            <a:stretch>
              <a:fillRect/>
            </a:stretch>
          </p:blipFill>
          <p:spPr>
            <a:xfrm>
              <a:off x="658075" y="1554350"/>
              <a:ext cx="954350" cy="3589150"/>
            </a:xfrm>
            <a:prstGeom prst="rect">
              <a:avLst/>
            </a:prstGeom>
            <a:noFill/>
            <a:ln>
              <a:noFill/>
            </a:ln>
          </p:spPr>
        </p:pic>
        <p:pic>
          <p:nvPicPr>
            <p:cNvPr id="452" name="Google Shape;452;p28"/>
            <p:cNvPicPr preferRelativeResize="0"/>
            <p:nvPr/>
          </p:nvPicPr>
          <p:blipFill>
            <a:blip r:embed="rId7">
              <a:alphaModFix/>
            </a:blip>
            <a:stretch>
              <a:fillRect/>
            </a:stretch>
          </p:blipFill>
          <p:spPr>
            <a:xfrm>
              <a:off x="389086" y="2975747"/>
              <a:ext cx="737777" cy="2705156"/>
            </a:xfrm>
            <a:prstGeom prst="rect">
              <a:avLst/>
            </a:prstGeom>
            <a:noFill/>
            <a:ln>
              <a:noFill/>
            </a:ln>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46"/>
          <p:cNvSpPr txBox="1">
            <a:spLocks noGrp="1"/>
          </p:cNvSpPr>
          <p:nvPr>
            <p:ph type="title"/>
          </p:nvPr>
        </p:nvSpPr>
        <p:spPr>
          <a:xfrm>
            <a:off x="1208875" y="820875"/>
            <a:ext cx="7532100" cy="4322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700">
                <a:latin typeface="Assistant"/>
                <a:ea typeface="Assistant"/>
                <a:cs typeface="Assistant"/>
                <a:sym typeface="Assistant"/>
              </a:rPr>
              <a:t>Remember….God’s love is not limited to any particular group of people. </a:t>
            </a:r>
            <a:endParaRPr sz="2700">
              <a:latin typeface="Assistant"/>
              <a:ea typeface="Assistant"/>
              <a:cs typeface="Assistant"/>
              <a:sym typeface="Assistant"/>
            </a:endParaRPr>
          </a:p>
          <a:p>
            <a:pPr marL="0" lvl="0" indent="0" algn="l" rtl="0">
              <a:spcBef>
                <a:spcPts val="0"/>
              </a:spcBef>
              <a:spcAft>
                <a:spcPts val="0"/>
              </a:spcAft>
              <a:buNone/>
            </a:pPr>
            <a:endParaRPr sz="2700">
              <a:latin typeface="Assistant"/>
              <a:ea typeface="Assistant"/>
              <a:cs typeface="Assistant"/>
              <a:sym typeface="Assistant"/>
            </a:endParaRPr>
          </a:p>
          <a:p>
            <a:pPr marL="0" lvl="0" indent="0" algn="l" rtl="0">
              <a:spcBef>
                <a:spcPts val="0"/>
              </a:spcBef>
              <a:spcAft>
                <a:spcPts val="0"/>
              </a:spcAft>
              <a:buNone/>
            </a:pPr>
            <a:r>
              <a:rPr lang="en" sz="2700">
                <a:latin typeface="Assistant"/>
                <a:ea typeface="Assistant"/>
                <a:cs typeface="Assistant"/>
                <a:sym typeface="Assistant"/>
              </a:rPr>
              <a:t>God’s love is limitless and overflowing. </a:t>
            </a:r>
            <a:endParaRPr sz="2700">
              <a:latin typeface="Assistant"/>
              <a:ea typeface="Assistant"/>
              <a:cs typeface="Assistant"/>
              <a:sym typeface="Assistant"/>
            </a:endParaRPr>
          </a:p>
          <a:p>
            <a:pPr marL="0" lvl="0" indent="0" algn="l" rtl="0">
              <a:spcBef>
                <a:spcPts val="0"/>
              </a:spcBef>
              <a:spcAft>
                <a:spcPts val="0"/>
              </a:spcAft>
              <a:buNone/>
            </a:pPr>
            <a:endParaRPr sz="2700">
              <a:latin typeface="Assistant"/>
              <a:ea typeface="Assistant"/>
              <a:cs typeface="Assistant"/>
              <a:sym typeface="Assistant"/>
            </a:endParaRPr>
          </a:p>
          <a:p>
            <a:pPr marL="0" lvl="0" indent="0" algn="l" rtl="0">
              <a:spcBef>
                <a:spcPts val="0"/>
              </a:spcBef>
              <a:spcAft>
                <a:spcPts val="0"/>
              </a:spcAft>
              <a:buNone/>
            </a:pPr>
            <a:r>
              <a:rPr lang="en" sz="2700">
                <a:latin typeface="Assistant"/>
                <a:ea typeface="Assistant"/>
                <a:cs typeface="Assistant"/>
                <a:sym typeface="Assistant"/>
              </a:rPr>
              <a:t>Each human person is made in the image and likeness of God and therefore we need to treat each other with utmost dignity and respect. </a:t>
            </a:r>
            <a:endParaRPr sz="2700">
              <a:latin typeface="Assistant"/>
              <a:ea typeface="Assistant"/>
              <a:cs typeface="Assistant"/>
              <a:sym typeface="Assistant"/>
            </a:endParaRPr>
          </a:p>
          <a:p>
            <a:pPr marL="0" lvl="0" indent="0" algn="l" rtl="0">
              <a:spcBef>
                <a:spcPts val="0"/>
              </a:spcBef>
              <a:spcAft>
                <a:spcPts val="0"/>
              </a:spcAft>
              <a:buNone/>
            </a:pPr>
            <a:endParaRPr sz="2700">
              <a:latin typeface="Assistant"/>
              <a:ea typeface="Assistant"/>
              <a:cs typeface="Assistant"/>
              <a:sym typeface="Assistant"/>
            </a:endParaRPr>
          </a:p>
          <a:p>
            <a:pPr marL="0" lvl="0" indent="0" algn="l" rtl="0">
              <a:spcBef>
                <a:spcPts val="0"/>
              </a:spcBef>
              <a:spcAft>
                <a:spcPts val="0"/>
              </a:spcAft>
              <a:buNone/>
            </a:pPr>
            <a:r>
              <a:rPr lang="en" sz="2700">
                <a:latin typeface="Assistant"/>
                <a:ea typeface="Assistant"/>
                <a:cs typeface="Assistant"/>
                <a:sym typeface="Assistant"/>
              </a:rPr>
              <a:t>Let us finish by saying a prayer of inclusion. </a:t>
            </a:r>
            <a:endParaRPr sz="2700">
              <a:latin typeface="Assistant"/>
              <a:ea typeface="Assistant"/>
              <a:cs typeface="Assistant"/>
              <a:sym typeface="Assistant"/>
            </a:endParaRPr>
          </a:p>
        </p:txBody>
      </p:sp>
      <p:sp>
        <p:nvSpPr>
          <p:cNvPr id="919" name="Google Shape;919;p46"/>
          <p:cNvSpPr txBox="1"/>
          <p:nvPr/>
        </p:nvSpPr>
        <p:spPr>
          <a:xfrm>
            <a:off x="0" y="174375"/>
            <a:ext cx="71892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Assistant ExtraBold"/>
                <a:ea typeface="Assistant ExtraBold"/>
                <a:cs typeface="Assistant ExtraBold"/>
                <a:sym typeface="Assistant ExtraBold"/>
              </a:rPr>
              <a:t>Reader 3: Responding to God’s call</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923"/>
        <p:cNvGrpSpPr/>
        <p:nvPr/>
      </p:nvGrpSpPr>
      <p:grpSpPr>
        <a:xfrm>
          <a:off x="0" y="0"/>
          <a:ext cx="0" cy="0"/>
          <a:chOff x="0" y="0"/>
          <a:chExt cx="0" cy="0"/>
        </a:xfrm>
      </p:grpSpPr>
      <p:pic>
        <p:nvPicPr>
          <p:cNvPr id="924" name="Google Shape;924;p47"/>
          <p:cNvPicPr preferRelativeResize="0"/>
          <p:nvPr/>
        </p:nvPicPr>
        <p:blipFill>
          <a:blip r:embed="rId3">
            <a:alphaModFix/>
          </a:blip>
          <a:stretch>
            <a:fillRect/>
          </a:stretch>
        </p:blipFill>
        <p:spPr>
          <a:xfrm>
            <a:off x="1599550" y="0"/>
            <a:ext cx="6366007" cy="4991100"/>
          </a:xfrm>
          <a:prstGeom prst="rect">
            <a:avLst/>
          </a:prstGeom>
          <a:noFill/>
          <a:ln>
            <a:noFill/>
          </a:ln>
        </p:spPr>
      </p:pic>
      <p:sp>
        <p:nvSpPr>
          <p:cNvPr id="925" name="Google Shape;925;p47"/>
          <p:cNvSpPr txBox="1"/>
          <p:nvPr/>
        </p:nvSpPr>
        <p:spPr>
          <a:xfrm>
            <a:off x="0" y="1499475"/>
            <a:ext cx="1679700" cy="631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900">
                <a:solidFill>
                  <a:schemeClr val="dk1"/>
                </a:solidFill>
                <a:latin typeface="Assistant ExtraBold"/>
                <a:ea typeface="Assistant ExtraBold"/>
                <a:cs typeface="Assistant ExtraBold"/>
                <a:sym typeface="Assistant ExtraBold"/>
              </a:rPr>
              <a:t>Reader 4</a:t>
            </a:r>
            <a:endParaRPr sz="1300"/>
          </a:p>
        </p:txBody>
      </p:sp>
      <p:sp>
        <p:nvSpPr>
          <p:cNvPr id="926" name="Google Shape;926;p47"/>
          <p:cNvSpPr txBox="1"/>
          <p:nvPr/>
        </p:nvSpPr>
        <p:spPr>
          <a:xfrm>
            <a:off x="208000" y="4935525"/>
            <a:ext cx="2343600" cy="2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00" u="sng">
                <a:solidFill>
                  <a:srgbClr val="2200CC"/>
                </a:solidFill>
                <a:hlinkClick r:id="rId4">
                  <a:extLst>
                    <a:ext uri="{A12FA001-AC4F-418D-AE19-62706E023703}">
                      <ahyp:hlinkClr xmlns:ahyp="http://schemas.microsoft.com/office/drawing/2018/hyperlinkcolor" val="tx"/>
                    </a:ext>
                  </a:extLst>
                </a:hlinkClick>
              </a:rPr>
              <a:t>https://www.luc.edu/media/lucedu/ccse/pdfs/PRAYER%20for%20Inclusion.pdf</a:t>
            </a:r>
            <a:r>
              <a:rPr lang="en" sz="400"/>
              <a:t> </a:t>
            </a:r>
            <a:endParaRPr sz="700">
              <a:solidFill>
                <a:schemeClr val="dk1"/>
              </a:solidFill>
              <a:latin typeface="Assistant"/>
              <a:ea typeface="Assistant"/>
              <a:cs typeface="Assistant"/>
              <a:sym typeface="Assistant"/>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sp>
        <p:nvSpPr>
          <p:cNvPr id="931" name="Google Shape;931;p48"/>
          <p:cNvSpPr txBox="1">
            <a:spLocks noGrp="1"/>
          </p:cNvSpPr>
          <p:nvPr>
            <p:ph type="ctrTitle"/>
          </p:nvPr>
        </p:nvSpPr>
        <p:spPr>
          <a:xfrm>
            <a:off x="1941750" y="1633119"/>
            <a:ext cx="5260500" cy="939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4200"/>
              <a:t>Thank You!</a:t>
            </a:r>
            <a:endParaRPr sz="4200"/>
          </a:p>
        </p:txBody>
      </p:sp>
      <p:sp>
        <p:nvSpPr>
          <p:cNvPr id="932" name="Google Shape;932;p48"/>
          <p:cNvSpPr txBox="1">
            <a:spLocks noGrp="1"/>
          </p:cNvSpPr>
          <p:nvPr>
            <p:ph type="subTitle" idx="1"/>
          </p:nvPr>
        </p:nvSpPr>
        <p:spPr>
          <a:xfrm>
            <a:off x="1941750" y="2898836"/>
            <a:ext cx="5260500" cy="47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grpSp>
        <p:nvGrpSpPr>
          <p:cNvPr id="933" name="Google Shape;933;p48"/>
          <p:cNvGrpSpPr/>
          <p:nvPr/>
        </p:nvGrpSpPr>
        <p:grpSpPr>
          <a:xfrm>
            <a:off x="115862" y="1497931"/>
            <a:ext cx="1496563" cy="4182972"/>
            <a:chOff x="115862" y="1497931"/>
            <a:chExt cx="1496563" cy="4182972"/>
          </a:xfrm>
        </p:grpSpPr>
        <p:grpSp>
          <p:nvGrpSpPr>
            <p:cNvPr id="934" name="Google Shape;934;p48"/>
            <p:cNvGrpSpPr/>
            <p:nvPr/>
          </p:nvGrpSpPr>
          <p:grpSpPr>
            <a:xfrm flipH="1">
              <a:off x="115862" y="1497931"/>
              <a:ext cx="1144328" cy="3928771"/>
              <a:chOff x="7782840" y="1084680"/>
              <a:chExt cx="1264730" cy="4342143"/>
            </a:xfrm>
          </p:grpSpPr>
          <p:sp>
            <p:nvSpPr>
              <p:cNvPr id="935" name="Google Shape;935;p48"/>
              <p:cNvSpPr/>
              <p:nvPr/>
            </p:nvSpPr>
            <p:spPr>
              <a:xfrm>
                <a:off x="7782840" y="1084680"/>
                <a:ext cx="1264730" cy="4342143"/>
              </a:xfrm>
              <a:custGeom>
                <a:avLst/>
                <a:gdLst/>
                <a:ahLst/>
                <a:cxnLst/>
                <a:rect l="l" t="t" r="r" b="b"/>
                <a:pathLst>
                  <a:path w="1264730" h="4342143" extrusionOk="0">
                    <a:moveTo>
                      <a:pt x="1229049" y="4341600"/>
                    </a:moveTo>
                    <a:cubicBezTo>
                      <a:pt x="1231401" y="4306215"/>
                      <a:pt x="1230458" y="4270801"/>
                      <a:pt x="1227868" y="4235539"/>
                    </a:cubicBezTo>
                    <a:cubicBezTo>
                      <a:pt x="1223562" y="4176874"/>
                      <a:pt x="1220867" y="4118143"/>
                      <a:pt x="1219162" y="4059384"/>
                    </a:cubicBezTo>
                    <a:cubicBezTo>
                      <a:pt x="1217181" y="3991099"/>
                      <a:pt x="1212208" y="3923033"/>
                      <a:pt x="1208065" y="3854882"/>
                    </a:cubicBezTo>
                    <a:cubicBezTo>
                      <a:pt x="1204608" y="3798027"/>
                      <a:pt x="1206170" y="3741277"/>
                      <a:pt x="1212218" y="3684461"/>
                    </a:cubicBezTo>
                    <a:cubicBezTo>
                      <a:pt x="1220914" y="3602774"/>
                      <a:pt x="1229401" y="3520954"/>
                      <a:pt x="1225201" y="3438515"/>
                    </a:cubicBezTo>
                    <a:cubicBezTo>
                      <a:pt x="1222105" y="3377851"/>
                      <a:pt x="1214313" y="3317691"/>
                      <a:pt x="1206313" y="3257550"/>
                    </a:cubicBezTo>
                    <a:cubicBezTo>
                      <a:pt x="1198150" y="3196190"/>
                      <a:pt x="1189758" y="3134849"/>
                      <a:pt x="1181100" y="3073555"/>
                    </a:cubicBezTo>
                    <a:cubicBezTo>
                      <a:pt x="1167031" y="2973991"/>
                      <a:pt x="1146191" y="2875759"/>
                      <a:pt x="1121740" y="2778280"/>
                    </a:cubicBezTo>
                    <a:cubicBezTo>
                      <a:pt x="1113739" y="2746391"/>
                      <a:pt x="1107100" y="2714254"/>
                      <a:pt x="1101338" y="2681897"/>
                    </a:cubicBezTo>
                    <a:cubicBezTo>
                      <a:pt x="1096756" y="2656179"/>
                      <a:pt x="1095356" y="2630129"/>
                      <a:pt x="1098004" y="2604421"/>
                    </a:cubicBezTo>
                    <a:cubicBezTo>
                      <a:pt x="1102281" y="2562968"/>
                      <a:pt x="1096089" y="2522382"/>
                      <a:pt x="1091231" y="2481663"/>
                    </a:cubicBezTo>
                    <a:cubicBezTo>
                      <a:pt x="1079849" y="2386184"/>
                      <a:pt x="1057904" y="2292658"/>
                      <a:pt x="1039044" y="2198513"/>
                    </a:cubicBezTo>
                    <a:cubicBezTo>
                      <a:pt x="1022909" y="2117960"/>
                      <a:pt x="1001697" y="2038569"/>
                      <a:pt x="986571" y="1957835"/>
                    </a:cubicBezTo>
                    <a:cubicBezTo>
                      <a:pt x="982018" y="1933546"/>
                      <a:pt x="974083" y="1910191"/>
                      <a:pt x="964016" y="1887598"/>
                    </a:cubicBezTo>
                    <a:cubicBezTo>
                      <a:pt x="958872" y="1876044"/>
                      <a:pt x="952576" y="1865262"/>
                      <a:pt x="944308" y="1855813"/>
                    </a:cubicBezTo>
                    <a:cubicBezTo>
                      <a:pt x="938260" y="1856584"/>
                      <a:pt x="939794" y="1872129"/>
                      <a:pt x="929469" y="1861918"/>
                    </a:cubicBezTo>
                    <a:cubicBezTo>
                      <a:pt x="924258" y="1856765"/>
                      <a:pt x="917210" y="1862014"/>
                      <a:pt x="911657" y="1863928"/>
                    </a:cubicBezTo>
                    <a:cubicBezTo>
                      <a:pt x="867356" y="1879225"/>
                      <a:pt x="821846" y="1889617"/>
                      <a:pt x="775963" y="1898685"/>
                    </a:cubicBezTo>
                    <a:cubicBezTo>
                      <a:pt x="708936" y="1911934"/>
                      <a:pt x="641547" y="1921869"/>
                      <a:pt x="573090" y="1923688"/>
                    </a:cubicBezTo>
                    <a:cubicBezTo>
                      <a:pt x="521780" y="1925050"/>
                      <a:pt x="472612" y="1915192"/>
                      <a:pt x="424748" y="1897494"/>
                    </a:cubicBezTo>
                    <a:cubicBezTo>
                      <a:pt x="422376" y="1896618"/>
                      <a:pt x="420053" y="1895599"/>
                      <a:pt x="417643" y="1894865"/>
                    </a:cubicBezTo>
                    <a:cubicBezTo>
                      <a:pt x="406289" y="1891436"/>
                      <a:pt x="395649" y="1885769"/>
                      <a:pt x="383781" y="1883902"/>
                    </a:cubicBezTo>
                    <a:cubicBezTo>
                      <a:pt x="374713" y="1896685"/>
                      <a:pt x="361988" y="1906762"/>
                      <a:pt x="355644" y="1921564"/>
                    </a:cubicBezTo>
                    <a:cubicBezTo>
                      <a:pt x="347091" y="1941519"/>
                      <a:pt x="343890" y="1962798"/>
                      <a:pt x="340576" y="1984019"/>
                    </a:cubicBezTo>
                    <a:cubicBezTo>
                      <a:pt x="335994" y="2013356"/>
                      <a:pt x="335375" y="2043160"/>
                      <a:pt x="330117" y="2072440"/>
                    </a:cubicBezTo>
                    <a:cubicBezTo>
                      <a:pt x="326974" y="2089994"/>
                      <a:pt x="322345" y="2107035"/>
                      <a:pt x="314487" y="2122970"/>
                    </a:cubicBezTo>
                    <a:cubicBezTo>
                      <a:pt x="295504" y="2161470"/>
                      <a:pt x="285988" y="2202551"/>
                      <a:pt x="280616" y="2244747"/>
                    </a:cubicBezTo>
                    <a:cubicBezTo>
                      <a:pt x="278206" y="2263683"/>
                      <a:pt x="273920" y="2282123"/>
                      <a:pt x="267538" y="2299973"/>
                    </a:cubicBezTo>
                    <a:cubicBezTo>
                      <a:pt x="250908" y="2346493"/>
                      <a:pt x="238706" y="2394080"/>
                      <a:pt x="229210" y="2442562"/>
                    </a:cubicBezTo>
                    <a:cubicBezTo>
                      <a:pt x="221075" y="2484101"/>
                      <a:pt x="209778" y="2524963"/>
                      <a:pt x="193300" y="2564149"/>
                    </a:cubicBezTo>
                    <a:cubicBezTo>
                      <a:pt x="174174" y="2609621"/>
                      <a:pt x="167497" y="2657942"/>
                      <a:pt x="162858" y="2706357"/>
                    </a:cubicBezTo>
                    <a:cubicBezTo>
                      <a:pt x="152914" y="2810170"/>
                      <a:pt x="144389" y="2914117"/>
                      <a:pt x="135369" y="3018006"/>
                    </a:cubicBezTo>
                    <a:cubicBezTo>
                      <a:pt x="129902" y="3080976"/>
                      <a:pt x="122729" y="3143755"/>
                      <a:pt x="115433" y="3206534"/>
                    </a:cubicBezTo>
                    <a:cubicBezTo>
                      <a:pt x="111566" y="3239795"/>
                      <a:pt x="108509" y="3273200"/>
                      <a:pt x="106566" y="3306623"/>
                    </a:cubicBezTo>
                    <a:cubicBezTo>
                      <a:pt x="103451" y="3360344"/>
                      <a:pt x="93697" y="3413265"/>
                      <a:pt x="88849" y="3466757"/>
                    </a:cubicBezTo>
                    <a:cubicBezTo>
                      <a:pt x="86335" y="3494456"/>
                      <a:pt x="83468" y="3522126"/>
                      <a:pt x="81353" y="3549853"/>
                    </a:cubicBezTo>
                    <a:cubicBezTo>
                      <a:pt x="78219" y="3590973"/>
                      <a:pt x="68761" y="3630978"/>
                      <a:pt x="60646" y="3671211"/>
                    </a:cubicBezTo>
                    <a:cubicBezTo>
                      <a:pt x="49863" y="3724647"/>
                      <a:pt x="45568" y="3778825"/>
                      <a:pt x="41948" y="3833041"/>
                    </a:cubicBezTo>
                    <a:cubicBezTo>
                      <a:pt x="39414" y="3870950"/>
                      <a:pt x="32471" y="3908269"/>
                      <a:pt x="28537" y="3945969"/>
                    </a:cubicBezTo>
                    <a:cubicBezTo>
                      <a:pt x="21384" y="4014597"/>
                      <a:pt x="19260" y="4083187"/>
                      <a:pt x="24155" y="4152243"/>
                    </a:cubicBezTo>
                    <a:cubicBezTo>
                      <a:pt x="27908" y="4205154"/>
                      <a:pt x="26251" y="4258409"/>
                      <a:pt x="22927" y="4311472"/>
                    </a:cubicBezTo>
                    <a:cubicBezTo>
                      <a:pt x="22298" y="4321474"/>
                      <a:pt x="19898" y="4331542"/>
                      <a:pt x="22755" y="4341590"/>
                    </a:cubicBezTo>
                    <a:lnTo>
                      <a:pt x="0" y="4341590"/>
                    </a:lnTo>
                    <a:cubicBezTo>
                      <a:pt x="924" y="4287860"/>
                      <a:pt x="1067" y="4234129"/>
                      <a:pt x="4829" y="4180465"/>
                    </a:cubicBezTo>
                    <a:cubicBezTo>
                      <a:pt x="6058" y="4162882"/>
                      <a:pt x="5010" y="4145042"/>
                      <a:pt x="3810" y="4127402"/>
                    </a:cubicBezTo>
                    <a:cubicBezTo>
                      <a:pt x="-1572" y="4048706"/>
                      <a:pt x="8172" y="3970896"/>
                      <a:pt x="17478" y="3893106"/>
                    </a:cubicBezTo>
                    <a:cubicBezTo>
                      <a:pt x="21917" y="3856015"/>
                      <a:pt x="23765" y="3818763"/>
                      <a:pt x="25775" y="3781558"/>
                    </a:cubicBezTo>
                    <a:cubicBezTo>
                      <a:pt x="28689" y="3727656"/>
                      <a:pt x="38224" y="3674916"/>
                      <a:pt x="49358" y="3622329"/>
                    </a:cubicBezTo>
                    <a:cubicBezTo>
                      <a:pt x="55912" y="3591354"/>
                      <a:pt x="60093" y="3560131"/>
                      <a:pt x="61713" y="3528441"/>
                    </a:cubicBezTo>
                    <a:cubicBezTo>
                      <a:pt x="63941" y="3484864"/>
                      <a:pt x="69075" y="3441544"/>
                      <a:pt x="75590" y="3398377"/>
                    </a:cubicBezTo>
                    <a:cubicBezTo>
                      <a:pt x="83610" y="3345209"/>
                      <a:pt x="86706" y="3291507"/>
                      <a:pt x="90983" y="3237967"/>
                    </a:cubicBezTo>
                    <a:cubicBezTo>
                      <a:pt x="93850" y="3202000"/>
                      <a:pt x="98841" y="3166358"/>
                      <a:pt x="103784" y="3130687"/>
                    </a:cubicBezTo>
                    <a:cubicBezTo>
                      <a:pt x="109338" y="3090548"/>
                      <a:pt x="110947" y="3050105"/>
                      <a:pt x="114338" y="3009795"/>
                    </a:cubicBezTo>
                    <a:cubicBezTo>
                      <a:pt x="121872" y="2920346"/>
                      <a:pt x="128978" y="2830859"/>
                      <a:pt x="136093" y="2741381"/>
                    </a:cubicBezTo>
                    <a:cubicBezTo>
                      <a:pt x="139303" y="2701023"/>
                      <a:pt x="144170" y="2660923"/>
                      <a:pt x="151705" y="2621118"/>
                    </a:cubicBezTo>
                    <a:cubicBezTo>
                      <a:pt x="155724" y="2599906"/>
                      <a:pt x="161372" y="2579256"/>
                      <a:pt x="169516" y="2559301"/>
                    </a:cubicBezTo>
                    <a:cubicBezTo>
                      <a:pt x="187976" y="2514057"/>
                      <a:pt x="200235" y="2467089"/>
                      <a:pt x="209626" y="2419226"/>
                    </a:cubicBezTo>
                    <a:cubicBezTo>
                      <a:pt x="215713" y="2388222"/>
                      <a:pt x="223351" y="2357485"/>
                      <a:pt x="234248" y="2327786"/>
                    </a:cubicBezTo>
                    <a:cubicBezTo>
                      <a:pt x="248250" y="2289610"/>
                      <a:pt x="257785" y="2250576"/>
                      <a:pt x="262442" y="2210133"/>
                    </a:cubicBezTo>
                    <a:cubicBezTo>
                      <a:pt x="265633" y="2182416"/>
                      <a:pt x="272520" y="2155126"/>
                      <a:pt x="285426" y="2130323"/>
                    </a:cubicBezTo>
                    <a:cubicBezTo>
                      <a:pt x="304047" y="2094528"/>
                      <a:pt x="309438" y="2056105"/>
                      <a:pt x="312010" y="2016804"/>
                    </a:cubicBezTo>
                    <a:cubicBezTo>
                      <a:pt x="313915" y="1987706"/>
                      <a:pt x="318192" y="1959035"/>
                      <a:pt x="326402" y="1930984"/>
                    </a:cubicBezTo>
                    <a:cubicBezTo>
                      <a:pt x="331280" y="1914315"/>
                      <a:pt x="338442" y="1899056"/>
                      <a:pt x="351444" y="1887093"/>
                    </a:cubicBezTo>
                    <a:cubicBezTo>
                      <a:pt x="361854" y="1877511"/>
                      <a:pt x="364826" y="1864423"/>
                      <a:pt x="367931" y="1851555"/>
                    </a:cubicBezTo>
                    <a:cubicBezTo>
                      <a:pt x="387172" y="1771631"/>
                      <a:pt x="399374" y="1690373"/>
                      <a:pt x="413033" y="1609401"/>
                    </a:cubicBezTo>
                    <a:cubicBezTo>
                      <a:pt x="415233" y="1596333"/>
                      <a:pt x="416576" y="1583103"/>
                      <a:pt x="417833" y="1569901"/>
                    </a:cubicBezTo>
                    <a:cubicBezTo>
                      <a:pt x="419776" y="1549422"/>
                      <a:pt x="429615" y="1534963"/>
                      <a:pt x="450008" y="1530439"/>
                    </a:cubicBezTo>
                    <a:cubicBezTo>
                      <a:pt x="460991" y="1528000"/>
                      <a:pt x="463715" y="1521981"/>
                      <a:pt x="464934" y="1512179"/>
                    </a:cubicBezTo>
                    <a:cubicBezTo>
                      <a:pt x="473078" y="1446381"/>
                      <a:pt x="470506" y="1381125"/>
                      <a:pt x="458286" y="1315936"/>
                    </a:cubicBezTo>
                    <a:cubicBezTo>
                      <a:pt x="447418" y="1257957"/>
                      <a:pt x="425748" y="1204703"/>
                      <a:pt x="394954" y="1154582"/>
                    </a:cubicBezTo>
                    <a:cubicBezTo>
                      <a:pt x="371799" y="1116911"/>
                      <a:pt x="350006" y="1078525"/>
                      <a:pt x="324431" y="1042244"/>
                    </a:cubicBezTo>
                    <a:cubicBezTo>
                      <a:pt x="302285" y="1010831"/>
                      <a:pt x="284493" y="976351"/>
                      <a:pt x="265014" y="943070"/>
                    </a:cubicBezTo>
                    <a:cubicBezTo>
                      <a:pt x="258537" y="932002"/>
                      <a:pt x="255889" y="919762"/>
                      <a:pt x="254870" y="906904"/>
                    </a:cubicBezTo>
                    <a:cubicBezTo>
                      <a:pt x="249526" y="839381"/>
                      <a:pt x="240392" y="772573"/>
                      <a:pt x="219894" y="707612"/>
                    </a:cubicBezTo>
                    <a:cubicBezTo>
                      <a:pt x="211169" y="679952"/>
                      <a:pt x="205321" y="651386"/>
                      <a:pt x="198129" y="623240"/>
                    </a:cubicBezTo>
                    <a:cubicBezTo>
                      <a:pt x="194510" y="609057"/>
                      <a:pt x="198625" y="594579"/>
                      <a:pt x="195119" y="580006"/>
                    </a:cubicBezTo>
                    <a:cubicBezTo>
                      <a:pt x="189814" y="557965"/>
                      <a:pt x="187490" y="535191"/>
                      <a:pt x="184166" y="512693"/>
                    </a:cubicBezTo>
                    <a:cubicBezTo>
                      <a:pt x="183432" y="507740"/>
                      <a:pt x="183289" y="502558"/>
                      <a:pt x="183813" y="497586"/>
                    </a:cubicBezTo>
                    <a:cubicBezTo>
                      <a:pt x="184613" y="490023"/>
                      <a:pt x="189424" y="486346"/>
                      <a:pt x="196967" y="487432"/>
                    </a:cubicBezTo>
                    <a:cubicBezTo>
                      <a:pt x="264157" y="497148"/>
                      <a:pt x="318040" y="525170"/>
                      <a:pt x="345433" y="592112"/>
                    </a:cubicBezTo>
                    <a:cubicBezTo>
                      <a:pt x="366979" y="644747"/>
                      <a:pt x="389163" y="697106"/>
                      <a:pt x="408632" y="750560"/>
                    </a:cubicBezTo>
                    <a:cubicBezTo>
                      <a:pt x="410146" y="754723"/>
                      <a:pt x="411537" y="758847"/>
                      <a:pt x="415062" y="762590"/>
                    </a:cubicBezTo>
                    <a:cubicBezTo>
                      <a:pt x="422395" y="757657"/>
                      <a:pt x="422881" y="749541"/>
                      <a:pt x="424948" y="742797"/>
                    </a:cubicBezTo>
                    <a:cubicBezTo>
                      <a:pt x="437540" y="701726"/>
                      <a:pt x="450637" y="660759"/>
                      <a:pt x="461486" y="619211"/>
                    </a:cubicBezTo>
                    <a:cubicBezTo>
                      <a:pt x="469973" y="586711"/>
                      <a:pt x="480222" y="554888"/>
                      <a:pt x="492347" y="523713"/>
                    </a:cubicBezTo>
                    <a:cubicBezTo>
                      <a:pt x="514855" y="465839"/>
                      <a:pt x="528066" y="405165"/>
                      <a:pt x="546992" y="346243"/>
                    </a:cubicBezTo>
                    <a:cubicBezTo>
                      <a:pt x="567862" y="281283"/>
                      <a:pt x="589235" y="216494"/>
                      <a:pt x="608933" y="151152"/>
                    </a:cubicBezTo>
                    <a:cubicBezTo>
                      <a:pt x="619001" y="117767"/>
                      <a:pt x="635127" y="86801"/>
                      <a:pt x="651386" y="56093"/>
                    </a:cubicBezTo>
                    <a:cubicBezTo>
                      <a:pt x="657072" y="45348"/>
                      <a:pt x="662645" y="32566"/>
                      <a:pt x="679713" y="36700"/>
                    </a:cubicBezTo>
                    <a:cubicBezTo>
                      <a:pt x="698307" y="41205"/>
                      <a:pt x="711317" y="53826"/>
                      <a:pt x="712013" y="71523"/>
                    </a:cubicBezTo>
                    <a:cubicBezTo>
                      <a:pt x="712584" y="86001"/>
                      <a:pt x="711537" y="100574"/>
                      <a:pt x="710746" y="115071"/>
                    </a:cubicBezTo>
                    <a:cubicBezTo>
                      <a:pt x="708222" y="161363"/>
                      <a:pt x="694896" y="205864"/>
                      <a:pt x="687829" y="251412"/>
                    </a:cubicBezTo>
                    <a:cubicBezTo>
                      <a:pt x="677265" y="319440"/>
                      <a:pt x="663978" y="387096"/>
                      <a:pt x="659244" y="455933"/>
                    </a:cubicBezTo>
                    <a:cubicBezTo>
                      <a:pt x="658558" y="465915"/>
                      <a:pt x="654091" y="475612"/>
                      <a:pt x="659454" y="486708"/>
                    </a:cubicBezTo>
                    <a:cubicBezTo>
                      <a:pt x="661083" y="479507"/>
                      <a:pt x="662969" y="472345"/>
                      <a:pt x="664292" y="465087"/>
                    </a:cubicBezTo>
                    <a:cubicBezTo>
                      <a:pt x="677818" y="391125"/>
                      <a:pt x="688209" y="316668"/>
                      <a:pt x="699497" y="242344"/>
                    </a:cubicBezTo>
                    <a:cubicBezTo>
                      <a:pt x="705660" y="201797"/>
                      <a:pt x="715661" y="161849"/>
                      <a:pt x="723414" y="121529"/>
                    </a:cubicBezTo>
                    <a:cubicBezTo>
                      <a:pt x="727586" y="99831"/>
                      <a:pt x="731510" y="78067"/>
                      <a:pt x="732701" y="55883"/>
                    </a:cubicBezTo>
                    <a:cubicBezTo>
                      <a:pt x="733139" y="47749"/>
                      <a:pt x="734815" y="39557"/>
                      <a:pt x="736940" y="31661"/>
                    </a:cubicBezTo>
                    <a:cubicBezTo>
                      <a:pt x="742378" y="11449"/>
                      <a:pt x="757076" y="629"/>
                      <a:pt x="778840" y="19"/>
                    </a:cubicBezTo>
                    <a:cubicBezTo>
                      <a:pt x="798871" y="-543"/>
                      <a:pt x="815826" y="11458"/>
                      <a:pt x="822208" y="30308"/>
                    </a:cubicBezTo>
                    <a:cubicBezTo>
                      <a:pt x="826732" y="43682"/>
                      <a:pt x="827627" y="57674"/>
                      <a:pt x="828532" y="71437"/>
                    </a:cubicBezTo>
                    <a:cubicBezTo>
                      <a:pt x="833056" y="140189"/>
                      <a:pt x="838114" y="209026"/>
                      <a:pt x="830056" y="277816"/>
                    </a:cubicBezTo>
                    <a:cubicBezTo>
                      <a:pt x="827123" y="302876"/>
                      <a:pt x="821483" y="327612"/>
                      <a:pt x="817731" y="352596"/>
                    </a:cubicBezTo>
                    <a:cubicBezTo>
                      <a:pt x="813216" y="382610"/>
                      <a:pt x="809768" y="412823"/>
                      <a:pt x="810778" y="443208"/>
                    </a:cubicBezTo>
                    <a:cubicBezTo>
                      <a:pt x="811578" y="467315"/>
                      <a:pt x="807653" y="491157"/>
                      <a:pt x="808044" y="515188"/>
                    </a:cubicBezTo>
                    <a:cubicBezTo>
                      <a:pt x="808129" y="520532"/>
                      <a:pt x="806977" y="526047"/>
                      <a:pt x="810892" y="533933"/>
                    </a:cubicBezTo>
                    <a:cubicBezTo>
                      <a:pt x="812740" y="518855"/>
                      <a:pt x="815512" y="506454"/>
                      <a:pt x="815559" y="494043"/>
                    </a:cubicBezTo>
                    <a:cubicBezTo>
                      <a:pt x="815712" y="450961"/>
                      <a:pt x="821131" y="408289"/>
                      <a:pt x="824274" y="365436"/>
                    </a:cubicBezTo>
                    <a:cubicBezTo>
                      <a:pt x="824874" y="357292"/>
                      <a:pt x="825941" y="348929"/>
                      <a:pt x="828465" y="341223"/>
                    </a:cubicBezTo>
                    <a:cubicBezTo>
                      <a:pt x="845163" y="290255"/>
                      <a:pt x="848944" y="237268"/>
                      <a:pt x="853412" y="184404"/>
                    </a:cubicBezTo>
                    <a:cubicBezTo>
                      <a:pt x="854812" y="167897"/>
                      <a:pt x="857745" y="151886"/>
                      <a:pt x="864194" y="136560"/>
                    </a:cubicBezTo>
                    <a:cubicBezTo>
                      <a:pt x="870766" y="120958"/>
                      <a:pt x="882653" y="113062"/>
                      <a:pt x="899179" y="111547"/>
                    </a:cubicBezTo>
                    <a:cubicBezTo>
                      <a:pt x="915171" y="110071"/>
                      <a:pt x="925544" y="118424"/>
                      <a:pt x="932945" y="131388"/>
                    </a:cubicBezTo>
                    <a:cubicBezTo>
                      <a:pt x="937851" y="139970"/>
                      <a:pt x="943080" y="147866"/>
                      <a:pt x="945147" y="158458"/>
                    </a:cubicBezTo>
                    <a:cubicBezTo>
                      <a:pt x="955348" y="210741"/>
                      <a:pt x="952119" y="262671"/>
                      <a:pt x="946404" y="315115"/>
                    </a:cubicBezTo>
                    <a:cubicBezTo>
                      <a:pt x="941060" y="364150"/>
                      <a:pt x="930707" y="412461"/>
                      <a:pt x="926535" y="461543"/>
                    </a:cubicBezTo>
                    <a:cubicBezTo>
                      <a:pt x="922620" y="507568"/>
                      <a:pt x="924715" y="553802"/>
                      <a:pt x="924982" y="599951"/>
                    </a:cubicBezTo>
                    <a:cubicBezTo>
                      <a:pt x="924982" y="600770"/>
                      <a:pt x="926430" y="601580"/>
                      <a:pt x="927211" y="602389"/>
                    </a:cubicBezTo>
                    <a:cubicBezTo>
                      <a:pt x="927783" y="602294"/>
                      <a:pt x="928754" y="602361"/>
                      <a:pt x="928878" y="602075"/>
                    </a:cubicBezTo>
                    <a:cubicBezTo>
                      <a:pt x="950042" y="551402"/>
                      <a:pt x="972417" y="501234"/>
                      <a:pt x="972550" y="444513"/>
                    </a:cubicBezTo>
                    <a:cubicBezTo>
                      <a:pt x="972645" y="405860"/>
                      <a:pt x="976255" y="367455"/>
                      <a:pt x="991562" y="331194"/>
                    </a:cubicBezTo>
                    <a:cubicBezTo>
                      <a:pt x="996401" y="319745"/>
                      <a:pt x="1002287" y="310124"/>
                      <a:pt x="1016574" y="308315"/>
                    </a:cubicBezTo>
                    <a:cubicBezTo>
                      <a:pt x="1041177" y="305200"/>
                      <a:pt x="1049760" y="310258"/>
                      <a:pt x="1056399" y="334346"/>
                    </a:cubicBezTo>
                    <a:cubicBezTo>
                      <a:pt x="1060457" y="349082"/>
                      <a:pt x="1061447" y="364255"/>
                      <a:pt x="1061523" y="379457"/>
                    </a:cubicBezTo>
                    <a:cubicBezTo>
                      <a:pt x="1061704" y="415490"/>
                      <a:pt x="1061409" y="451542"/>
                      <a:pt x="1064352" y="487489"/>
                    </a:cubicBezTo>
                    <a:cubicBezTo>
                      <a:pt x="1066771" y="517036"/>
                      <a:pt x="1061799" y="545506"/>
                      <a:pt x="1052179" y="573224"/>
                    </a:cubicBezTo>
                    <a:cubicBezTo>
                      <a:pt x="1033720" y="626335"/>
                      <a:pt x="1021775" y="681457"/>
                      <a:pt x="1001754" y="734139"/>
                    </a:cubicBezTo>
                    <a:cubicBezTo>
                      <a:pt x="993210" y="756609"/>
                      <a:pt x="993124" y="781298"/>
                      <a:pt x="990047" y="805043"/>
                    </a:cubicBezTo>
                    <a:cubicBezTo>
                      <a:pt x="978751" y="892273"/>
                      <a:pt x="963054" y="978551"/>
                      <a:pt x="937622" y="1062885"/>
                    </a:cubicBezTo>
                    <a:cubicBezTo>
                      <a:pt x="930126" y="1087755"/>
                      <a:pt x="926535" y="1113482"/>
                      <a:pt x="922258" y="1139019"/>
                    </a:cubicBezTo>
                    <a:cubicBezTo>
                      <a:pt x="915743" y="1177919"/>
                      <a:pt x="903294" y="1215009"/>
                      <a:pt x="888101" y="1251156"/>
                    </a:cubicBezTo>
                    <a:cubicBezTo>
                      <a:pt x="879367" y="1271930"/>
                      <a:pt x="874442" y="1292904"/>
                      <a:pt x="874909" y="1315536"/>
                    </a:cubicBezTo>
                    <a:cubicBezTo>
                      <a:pt x="875700" y="1354102"/>
                      <a:pt x="875795" y="1392698"/>
                      <a:pt x="875509" y="1431265"/>
                    </a:cubicBezTo>
                    <a:cubicBezTo>
                      <a:pt x="875424" y="1442371"/>
                      <a:pt x="877386" y="1450038"/>
                      <a:pt x="888787" y="1455153"/>
                    </a:cubicBezTo>
                    <a:cubicBezTo>
                      <a:pt x="907914" y="1463745"/>
                      <a:pt x="915276" y="1480928"/>
                      <a:pt x="917915" y="1500807"/>
                    </a:cubicBezTo>
                    <a:cubicBezTo>
                      <a:pt x="922744" y="1537183"/>
                      <a:pt x="925249" y="1573787"/>
                      <a:pt x="927220" y="1610354"/>
                    </a:cubicBezTo>
                    <a:cubicBezTo>
                      <a:pt x="929812" y="1658483"/>
                      <a:pt x="938641" y="1705699"/>
                      <a:pt x="945384" y="1753229"/>
                    </a:cubicBezTo>
                    <a:cubicBezTo>
                      <a:pt x="948585" y="1775746"/>
                      <a:pt x="951986" y="1798244"/>
                      <a:pt x="954929" y="1820789"/>
                    </a:cubicBezTo>
                    <a:cubicBezTo>
                      <a:pt x="956672" y="1834143"/>
                      <a:pt x="960701" y="1845269"/>
                      <a:pt x="970960" y="1855527"/>
                    </a:cubicBezTo>
                    <a:cubicBezTo>
                      <a:pt x="989219" y="1873806"/>
                      <a:pt x="997124" y="1898437"/>
                      <a:pt x="1004945" y="1922545"/>
                    </a:cubicBezTo>
                    <a:cubicBezTo>
                      <a:pt x="1016108" y="1956968"/>
                      <a:pt x="1019385" y="1993059"/>
                      <a:pt x="1026805" y="2028282"/>
                    </a:cubicBezTo>
                    <a:cubicBezTo>
                      <a:pt x="1051788" y="2147002"/>
                      <a:pt x="1072210" y="2266588"/>
                      <a:pt x="1093784" y="2385936"/>
                    </a:cubicBezTo>
                    <a:cubicBezTo>
                      <a:pt x="1105014" y="2448077"/>
                      <a:pt x="1112653" y="2510876"/>
                      <a:pt x="1121607" y="2573426"/>
                    </a:cubicBezTo>
                    <a:cubicBezTo>
                      <a:pt x="1123397" y="2585923"/>
                      <a:pt x="1124969" y="2598658"/>
                      <a:pt x="1124645" y="2611221"/>
                    </a:cubicBezTo>
                    <a:cubicBezTo>
                      <a:pt x="1122893" y="2678878"/>
                      <a:pt x="1136951" y="2744438"/>
                      <a:pt x="1150163" y="2810123"/>
                    </a:cubicBezTo>
                    <a:cubicBezTo>
                      <a:pt x="1172099" y="2919174"/>
                      <a:pt x="1190825" y="3028759"/>
                      <a:pt x="1206237" y="3138935"/>
                    </a:cubicBezTo>
                    <a:cubicBezTo>
                      <a:pt x="1215780" y="3207144"/>
                      <a:pt x="1226430" y="3275190"/>
                      <a:pt x="1236678" y="3343294"/>
                    </a:cubicBezTo>
                    <a:cubicBezTo>
                      <a:pt x="1249337" y="3427400"/>
                      <a:pt x="1251985" y="3511887"/>
                      <a:pt x="1248042" y="3596783"/>
                    </a:cubicBezTo>
                    <a:cubicBezTo>
                      <a:pt x="1245984" y="3640998"/>
                      <a:pt x="1244041" y="3685194"/>
                      <a:pt x="1241136" y="3729361"/>
                    </a:cubicBezTo>
                    <a:cubicBezTo>
                      <a:pt x="1237545" y="3783797"/>
                      <a:pt x="1242727" y="3838061"/>
                      <a:pt x="1245146" y="3892372"/>
                    </a:cubicBezTo>
                    <a:cubicBezTo>
                      <a:pt x="1247013" y="3934063"/>
                      <a:pt x="1250108" y="3975725"/>
                      <a:pt x="1250699" y="4017435"/>
                    </a:cubicBezTo>
                    <a:cubicBezTo>
                      <a:pt x="1251861" y="4099674"/>
                      <a:pt x="1256881" y="4181732"/>
                      <a:pt x="1260700" y="4263847"/>
                    </a:cubicBezTo>
                    <a:cubicBezTo>
                      <a:pt x="1261901" y="4289736"/>
                      <a:pt x="1262358" y="4315654"/>
                      <a:pt x="1263158" y="4341552"/>
                    </a:cubicBezTo>
                    <a:lnTo>
                      <a:pt x="1229020" y="4341552"/>
                    </a:lnTo>
                    <a:close/>
                    <a:moveTo>
                      <a:pt x="245907" y="541048"/>
                    </a:moveTo>
                    <a:cubicBezTo>
                      <a:pt x="252527" y="558251"/>
                      <a:pt x="249889" y="574186"/>
                      <a:pt x="241116" y="589293"/>
                    </a:cubicBezTo>
                    <a:cubicBezTo>
                      <a:pt x="235696" y="598627"/>
                      <a:pt x="229048" y="607114"/>
                      <a:pt x="221599" y="614867"/>
                    </a:cubicBezTo>
                    <a:cubicBezTo>
                      <a:pt x="216760" y="619906"/>
                      <a:pt x="215027" y="625097"/>
                      <a:pt x="216979" y="632012"/>
                    </a:cubicBezTo>
                    <a:cubicBezTo>
                      <a:pt x="225904" y="663607"/>
                      <a:pt x="229314" y="696535"/>
                      <a:pt x="240735" y="727586"/>
                    </a:cubicBezTo>
                    <a:cubicBezTo>
                      <a:pt x="245068" y="739368"/>
                      <a:pt x="247726" y="751875"/>
                      <a:pt x="250117" y="764248"/>
                    </a:cubicBezTo>
                    <a:cubicBezTo>
                      <a:pt x="258880" y="809558"/>
                      <a:pt x="266157" y="855097"/>
                      <a:pt x="269205" y="901208"/>
                    </a:cubicBezTo>
                    <a:cubicBezTo>
                      <a:pt x="270091" y="914667"/>
                      <a:pt x="273082" y="927535"/>
                      <a:pt x="280026" y="939136"/>
                    </a:cubicBezTo>
                    <a:cubicBezTo>
                      <a:pt x="299809" y="972198"/>
                      <a:pt x="318173" y="1006259"/>
                      <a:pt x="340176" y="1037787"/>
                    </a:cubicBezTo>
                    <a:cubicBezTo>
                      <a:pt x="362636" y="1069962"/>
                      <a:pt x="382848" y="1103481"/>
                      <a:pt x="404536" y="1136066"/>
                    </a:cubicBezTo>
                    <a:cubicBezTo>
                      <a:pt x="459286" y="1218305"/>
                      <a:pt x="479993" y="1310221"/>
                      <a:pt x="485565" y="1406890"/>
                    </a:cubicBezTo>
                    <a:cubicBezTo>
                      <a:pt x="488556" y="1458820"/>
                      <a:pt x="483241" y="1510474"/>
                      <a:pt x="480069" y="1562186"/>
                    </a:cubicBezTo>
                    <a:cubicBezTo>
                      <a:pt x="479250" y="1575511"/>
                      <a:pt x="479288" y="1575921"/>
                      <a:pt x="492071" y="1578016"/>
                    </a:cubicBezTo>
                    <a:cubicBezTo>
                      <a:pt x="503282" y="1579855"/>
                      <a:pt x="514617" y="1580959"/>
                      <a:pt x="525894" y="1582369"/>
                    </a:cubicBezTo>
                    <a:cubicBezTo>
                      <a:pt x="553603" y="1585827"/>
                      <a:pt x="581044" y="1586274"/>
                      <a:pt x="608819" y="1581007"/>
                    </a:cubicBezTo>
                    <a:cubicBezTo>
                      <a:pt x="688552" y="1565881"/>
                      <a:pt x="765801" y="1542812"/>
                      <a:pt x="840696" y="1511617"/>
                    </a:cubicBezTo>
                    <a:cubicBezTo>
                      <a:pt x="860545" y="1503350"/>
                      <a:pt x="860641" y="1503788"/>
                      <a:pt x="859889" y="1483204"/>
                    </a:cubicBezTo>
                    <a:cubicBezTo>
                      <a:pt x="859679" y="1477528"/>
                      <a:pt x="859946" y="1471822"/>
                      <a:pt x="860317" y="1466145"/>
                    </a:cubicBezTo>
                    <a:cubicBezTo>
                      <a:pt x="861641" y="1445923"/>
                      <a:pt x="862012" y="1425645"/>
                      <a:pt x="860345" y="1405490"/>
                    </a:cubicBezTo>
                    <a:cubicBezTo>
                      <a:pt x="857669" y="1373257"/>
                      <a:pt x="858822" y="1341072"/>
                      <a:pt x="859622" y="1308849"/>
                    </a:cubicBezTo>
                    <a:cubicBezTo>
                      <a:pt x="860193" y="1285770"/>
                      <a:pt x="866394" y="1264206"/>
                      <a:pt x="875119" y="1242860"/>
                    </a:cubicBezTo>
                    <a:cubicBezTo>
                      <a:pt x="887797" y="1211885"/>
                      <a:pt x="898465" y="1180166"/>
                      <a:pt x="904713" y="1147067"/>
                    </a:cubicBezTo>
                    <a:cubicBezTo>
                      <a:pt x="910676" y="1115435"/>
                      <a:pt x="914914" y="1083383"/>
                      <a:pt x="925392" y="1052751"/>
                    </a:cubicBezTo>
                    <a:cubicBezTo>
                      <a:pt x="941613" y="1005354"/>
                      <a:pt x="949738" y="955986"/>
                      <a:pt x="960120" y="907228"/>
                    </a:cubicBezTo>
                    <a:cubicBezTo>
                      <a:pt x="971312" y="854688"/>
                      <a:pt x="976722" y="801176"/>
                      <a:pt x="983514" y="747912"/>
                    </a:cubicBezTo>
                    <a:cubicBezTo>
                      <a:pt x="984227" y="742321"/>
                      <a:pt x="985076" y="736473"/>
                      <a:pt x="987323" y="731387"/>
                    </a:cubicBezTo>
                    <a:cubicBezTo>
                      <a:pt x="1010421" y="679218"/>
                      <a:pt x="1024052" y="623849"/>
                      <a:pt x="1042102" y="569985"/>
                    </a:cubicBezTo>
                    <a:cubicBezTo>
                      <a:pt x="1049541" y="547773"/>
                      <a:pt x="1055846" y="525332"/>
                      <a:pt x="1054589" y="501415"/>
                    </a:cubicBezTo>
                    <a:cubicBezTo>
                      <a:pt x="1053237" y="475545"/>
                      <a:pt x="1052417" y="449656"/>
                      <a:pt x="1051493" y="423767"/>
                    </a:cubicBezTo>
                    <a:cubicBezTo>
                      <a:pt x="1051036" y="411127"/>
                      <a:pt x="1050912" y="398478"/>
                      <a:pt x="1050550" y="385839"/>
                    </a:cubicBezTo>
                    <a:cubicBezTo>
                      <a:pt x="1050331" y="378428"/>
                      <a:pt x="1048331" y="373104"/>
                      <a:pt x="1039149" y="376666"/>
                    </a:cubicBezTo>
                    <a:cubicBezTo>
                      <a:pt x="1023985" y="382562"/>
                      <a:pt x="1013774" y="375694"/>
                      <a:pt x="1005269" y="363750"/>
                    </a:cubicBezTo>
                    <a:cubicBezTo>
                      <a:pt x="1003392" y="361112"/>
                      <a:pt x="1002954" y="356025"/>
                      <a:pt x="997801" y="357083"/>
                    </a:cubicBezTo>
                    <a:cubicBezTo>
                      <a:pt x="994038" y="359645"/>
                      <a:pt x="993819" y="363579"/>
                      <a:pt x="992924" y="367227"/>
                    </a:cubicBezTo>
                    <a:cubicBezTo>
                      <a:pt x="986495" y="393230"/>
                      <a:pt x="985133" y="419757"/>
                      <a:pt x="986066" y="446332"/>
                    </a:cubicBezTo>
                    <a:cubicBezTo>
                      <a:pt x="986942" y="471335"/>
                      <a:pt x="982665" y="495167"/>
                      <a:pt x="975312" y="518989"/>
                    </a:cubicBezTo>
                    <a:cubicBezTo>
                      <a:pt x="964121" y="555269"/>
                      <a:pt x="949185" y="590131"/>
                      <a:pt x="936708" y="625907"/>
                    </a:cubicBezTo>
                    <a:cubicBezTo>
                      <a:pt x="934660" y="631774"/>
                      <a:pt x="934403" y="639480"/>
                      <a:pt x="926268" y="639718"/>
                    </a:cubicBezTo>
                    <a:cubicBezTo>
                      <a:pt x="919162" y="639928"/>
                      <a:pt x="915714" y="633517"/>
                      <a:pt x="912257" y="628269"/>
                    </a:cubicBezTo>
                    <a:cubicBezTo>
                      <a:pt x="909028" y="623363"/>
                      <a:pt x="908628" y="617839"/>
                      <a:pt x="908780" y="611934"/>
                    </a:cubicBezTo>
                    <a:cubicBezTo>
                      <a:pt x="909123" y="598046"/>
                      <a:pt x="908780" y="584130"/>
                      <a:pt x="908552" y="570233"/>
                    </a:cubicBezTo>
                    <a:cubicBezTo>
                      <a:pt x="907714" y="520246"/>
                      <a:pt x="909152" y="470449"/>
                      <a:pt x="917591" y="420967"/>
                    </a:cubicBezTo>
                    <a:cubicBezTo>
                      <a:pt x="927049" y="365522"/>
                      <a:pt x="933955" y="309705"/>
                      <a:pt x="938498" y="253651"/>
                    </a:cubicBezTo>
                    <a:cubicBezTo>
                      <a:pt x="939898" y="236420"/>
                      <a:pt x="939927" y="218951"/>
                      <a:pt x="934374" y="200958"/>
                    </a:cubicBezTo>
                    <a:cubicBezTo>
                      <a:pt x="921753" y="207264"/>
                      <a:pt x="910962" y="213760"/>
                      <a:pt x="898341" y="215979"/>
                    </a:cubicBezTo>
                    <a:cubicBezTo>
                      <a:pt x="883863" y="218522"/>
                      <a:pt x="875890" y="207921"/>
                      <a:pt x="867394" y="199539"/>
                    </a:cubicBezTo>
                    <a:cubicBezTo>
                      <a:pt x="863756" y="203578"/>
                      <a:pt x="863965" y="206797"/>
                      <a:pt x="863784" y="209883"/>
                    </a:cubicBezTo>
                    <a:cubicBezTo>
                      <a:pt x="861631" y="246564"/>
                      <a:pt x="855897" y="282864"/>
                      <a:pt x="847696" y="318497"/>
                    </a:cubicBezTo>
                    <a:cubicBezTo>
                      <a:pt x="841305" y="346262"/>
                      <a:pt x="835542" y="373751"/>
                      <a:pt x="832933" y="402241"/>
                    </a:cubicBezTo>
                    <a:cubicBezTo>
                      <a:pt x="828665" y="448818"/>
                      <a:pt x="829770" y="495776"/>
                      <a:pt x="822388" y="542077"/>
                    </a:cubicBezTo>
                    <a:cubicBezTo>
                      <a:pt x="821493" y="547687"/>
                      <a:pt x="824570" y="555974"/>
                      <a:pt x="815112" y="557070"/>
                    </a:cubicBezTo>
                    <a:cubicBezTo>
                      <a:pt x="807577" y="557936"/>
                      <a:pt x="797595" y="549088"/>
                      <a:pt x="796814" y="541401"/>
                    </a:cubicBezTo>
                    <a:cubicBezTo>
                      <a:pt x="796366" y="537019"/>
                      <a:pt x="796519" y="532552"/>
                      <a:pt x="796747" y="528133"/>
                    </a:cubicBezTo>
                    <a:cubicBezTo>
                      <a:pt x="798490" y="494024"/>
                      <a:pt x="798528" y="459886"/>
                      <a:pt x="798976" y="425739"/>
                    </a:cubicBezTo>
                    <a:cubicBezTo>
                      <a:pt x="799414" y="392887"/>
                      <a:pt x="800062" y="359873"/>
                      <a:pt x="806624" y="327565"/>
                    </a:cubicBezTo>
                    <a:cubicBezTo>
                      <a:pt x="820198" y="260728"/>
                      <a:pt x="819903" y="193138"/>
                      <a:pt x="819207" y="125473"/>
                    </a:cubicBezTo>
                    <a:cubicBezTo>
                      <a:pt x="819150" y="119577"/>
                      <a:pt x="819864" y="113119"/>
                      <a:pt x="813883" y="107699"/>
                    </a:cubicBezTo>
                    <a:cubicBezTo>
                      <a:pt x="810958" y="111328"/>
                      <a:pt x="808901" y="114481"/>
                      <a:pt x="806282" y="117043"/>
                    </a:cubicBezTo>
                    <a:cubicBezTo>
                      <a:pt x="785622" y="137255"/>
                      <a:pt x="760876" y="133045"/>
                      <a:pt x="748112" y="107280"/>
                    </a:cubicBezTo>
                    <a:cubicBezTo>
                      <a:pt x="746369" y="103756"/>
                      <a:pt x="746417" y="98555"/>
                      <a:pt x="739855" y="98460"/>
                    </a:cubicBezTo>
                    <a:cubicBezTo>
                      <a:pt x="733844" y="125577"/>
                      <a:pt x="727967" y="152571"/>
                      <a:pt x="723928" y="180365"/>
                    </a:cubicBezTo>
                    <a:cubicBezTo>
                      <a:pt x="739902" y="184794"/>
                      <a:pt x="756180" y="180632"/>
                      <a:pt x="770696" y="187938"/>
                    </a:cubicBezTo>
                    <a:cubicBezTo>
                      <a:pt x="767572" y="193100"/>
                      <a:pt x="763572" y="191109"/>
                      <a:pt x="760105" y="190871"/>
                    </a:cubicBezTo>
                    <a:cubicBezTo>
                      <a:pt x="751913" y="190309"/>
                      <a:pt x="743750" y="189433"/>
                      <a:pt x="735568" y="188833"/>
                    </a:cubicBezTo>
                    <a:cubicBezTo>
                      <a:pt x="725976" y="188128"/>
                      <a:pt x="720766" y="191805"/>
                      <a:pt x="718613" y="202092"/>
                    </a:cubicBezTo>
                    <a:cubicBezTo>
                      <a:pt x="711508" y="236144"/>
                      <a:pt x="707612" y="270700"/>
                      <a:pt x="701497" y="304895"/>
                    </a:cubicBezTo>
                    <a:cubicBezTo>
                      <a:pt x="699668" y="315115"/>
                      <a:pt x="703888" y="320021"/>
                      <a:pt x="713299" y="322621"/>
                    </a:cubicBezTo>
                    <a:cubicBezTo>
                      <a:pt x="727519" y="326545"/>
                      <a:pt x="741902" y="326841"/>
                      <a:pt x="756513" y="326574"/>
                    </a:cubicBezTo>
                    <a:cubicBezTo>
                      <a:pt x="764657" y="326431"/>
                      <a:pt x="773706" y="324431"/>
                      <a:pt x="780536" y="332079"/>
                    </a:cubicBezTo>
                    <a:cubicBezTo>
                      <a:pt x="757409" y="332184"/>
                      <a:pt x="734320" y="336194"/>
                      <a:pt x="711537" y="328974"/>
                    </a:cubicBezTo>
                    <a:cubicBezTo>
                      <a:pt x="699726" y="325231"/>
                      <a:pt x="699411" y="325736"/>
                      <a:pt x="697421" y="338128"/>
                    </a:cubicBezTo>
                    <a:cubicBezTo>
                      <a:pt x="693420" y="363074"/>
                      <a:pt x="689734" y="388077"/>
                      <a:pt x="685686" y="413013"/>
                    </a:cubicBezTo>
                    <a:cubicBezTo>
                      <a:pt x="679818" y="449180"/>
                      <a:pt x="673827" y="485327"/>
                      <a:pt x="667740" y="521456"/>
                    </a:cubicBezTo>
                    <a:cubicBezTo>
                      <a:pt x="665788" y="533038"/>
                      <a:pt x="661016" y="536619"/>
                      <a:pt x="651701" y="534257"/>
                    </a:cubicBezTo>
                    <a:cubicBezTo>
                      <a:pt x="644166" y="532343"/>
                      <a:pt x="641813" y="526913"/>
                      <a:pt x="642366" y="519912"/>
                    </a:cubicBezTo>
                    <a:cubicBezTo>
                      <a:pt x="643366" y="507330"/>
                      <a:pt x="645081" y="494785"/>
                      <a:pt x="645728" y="482184"/>
                    </a:cubicBezTo>
                    <a:cubicBezTo>
                      <a:pt x="648090" y="436740"/>
                      <a:pt x="651519" y="391411"/>
                      <a:pt x="659644" y="346577"/>
                    </a:cubicBezTo>
                    <a:cubicBezTo>
                      <a:pt x="661216" y="337899"/>
                      <a:pt x="660730" y="332013"/>
                      <a:pt x="650109" y="330603"/>
                    </a:cubicBezTo>
                    <a:cubicBezTo>
                      <a:pt x="643538" y="329736"/>
                      <a:pt x="636736" y="328031"/>
                      <a:pt x="631212" y="322326"/>
                    </a:cubicBezTo>
                    <a:cubicBezTo>
                      <a:pt x="637946" y="318183"/>
                      <a:pt x="643242" y="322393"/>
                      <a:pt x="647747" y="324117"/>
                    </a:cubicBezTo>
                    <a:cubicBezTo>
                      <a:pt x="659358" y="328555"/>
                      <a:pt x="662835" y="329393"/>
                      <a:pt x="665435" y="312458"/>
                    </a:cubicBezTo>
                    <a:cubicBezTo>
                      <a:pt x="673656" y="258766"/>
                      <a:pt x="682866" y="205235"/>
                      <a:pt x="691505" y="151600"/>
                    </a:cubicBezTo>
                    <a:cubicBezTo>
                      <a:pt x="692306" y="146637"/>
                      <a:pt x="695411" y="141341"/>
                      <a:pt x="691705" y="135007"/>
                    </a:cubicBezTo>
                    <a:cubicBezTo>
                      <a:pt x="683514" y="140779"/>
                      <a:pt x="678123" y="148047"/>
                      <a:pt x="669817" y="151590"/>
                    </a:cubicBezTo>
                    <a:cubicBezTo>
                      <a:pt x="654453" y="158124"/>
                      <a:pt x="643709" y="153610"/>
                      <a:pt x="638842" y="138065"/>
                    </a:cubicBezTo>
                    <a:cubicBezTo>
                      <a:pt x="637670" y="134331"/>
                      <a:pt x="639775" y="129368"/>
                      <a:pt x="633174" y="125654"/>
                    </a:cubicBezTo>
                    <a:cubicBezTo>
                      <a:pt x="610562" y="186490"/>
                      <a:pt x="597980" y="249545"/>
                      <a:pt x="575929" y="310677"/>
                    </a:cubicBezTo>
                    <a:cubicBezTo>
                      <a:pt x="587655" y="313353"/>
                      <a:pt x="597084" y="315516"/>
                      <a:pt x="607505" y="317897"/>
                    </a:cubicBezTo>
                    <a:cubicBezTo>
                      <a:pt x="605276" y="319935"/>
                      <a:pt x="604495" y="321259"/>
                      <a:pt x="603656" y="321297"/>
                    </a:cubicBezTo>
                    <a:cubicBezTo>
                      <a:pt x="600513" y="321440"/>
                      <a:pt x="597341" y="321354"/>
                      <a:pt x="594208" y="321021"/>
                    </a:cubicBezTo>
                    <a:cubicBezTo>
                      <a:pt x="579796" y="319490"/>
                      <a:pt x="570385" y="325739"/>
                      <a:pt x="565976" y="339766"/>
                    </a:cubicBezTo>
                    <a:cubicBezTo>
                      <a:pt x="565223" y="342176"/>
                      <a:pt x="564632" y="344643"/>
                      <a:pt x="563928" y="347062"/>
                    </a:cubicBezTo>
                    <a:cubicBezTo>
                      <a:pt x="543839" y="416204"/>
                      <a:pt x="524913" y="485689"/>
                      <a:pt x="499901" y="553336"/>
                    </a:cubicBezTo>
                    <a:cubicBezTo>
                      <a:pt x="491366" y="576396"/>
                      <a:pt x="484499" y="600161"/>
                      <a:pt x="478259" y="623973"/>
                    </a:cubicBezTo>
                    <a:cubicBezTo>
                      <a:pt x="468325" y="661873"/>
                      <a:pt x="457847" y="699611"/>
                      <a:pt x="446113" y="736978"/>
                    </a:cubicBezTo>
                    <a:cubicBezTo>
                      <a:pt x="440817" y="753837"/>
                      <a:pt x="434235" y="770287"/>
                      <a:pt x="428196" y="786908"/>
                    </a:cubicBezTo>
                    <a:cubicBezTo>
                      <a:pt x="426596" y="791308"/>
                      <a:pt x="423834" y="795118"/>
                      <a:pt x="418995" y="795423"/>
                    </a:cubicBezTo>
                    <a:cubicBezTo>
                      <a:pt x="413899" y="795747"/>
                      <a:pt x="411490" y="791727"/>
                      <a:pt x="409622" y="787441"/>
                    </a:cubicBezTo>
                    <a:cubicBezTo>
                      <a:pt x="406594" y="780488"/>
                      <a:pt x="402879" y="773811"/>
                      <a:pt x="400250" y="766715"/>
                    </a:cubicBezTo>
                    <a:cubicBezTo>
                      <a:pt x="379561" y="711013"/>
                      <a:pt x="355530" y="656691"/>
                      <a:pt x="332889" y="601789"/>
                    </a:cubicBezTo>
                    <a:cubicBezTo>
                      <a:pt x="323269" y="578453"/>
                      <a:pt x="308877" y="558689"/>
                      <a:pt x="290417" y="542020"/>
                    </a:cubicBezTo>
                    <a:cubicBezTo>
                      <a:pt x="274273" y="527447"/>
                      <a:pt x="254593" y="519255"/>
                      <a:pt x="232724" y="512845"/>
                    </a:cubicBezTo>
                    <a:cubicBezTo>
                      <a:pt x="230295" y="530409"/>
                      <a:pt x="234477" y="545982"/>
                      <a:pt x="231734" y="561746"/>
                    </a:cubicBezTo>
                    <a:cubicBezTo>
                      <a:pt x="228990" y="577482"/>
                      <a:pt x="214970" y="587950"/>
                      <a:pt x="212874" y="606723"/>
                    </a:cubicBezTo>
                    <a:cubicBezTo>
                      <a:pt x="237382" y="589416"/>
                      <a:pt x="242106" y="565804"/>
                      <a:pt x="245926" y="541039"/>
                    </a:cubicBezTo>
                    <a:close/>
                    <a:moveTo>
                      <a:pt x="582530" y="1755105"/>
                    </a:moveTo>
                    <a:cubicBezTo>
                      <a:pt x="585883" y="1798091"/>
                      <a:pt x="584054" y="1841059"/>
                      <a:pt x="583616" y="1884035"/>
                    </a:cubicBezTo>
                    <a:cubicBezTo>
                      <a:pt x="583473" y="1898609"/>
                      <a:pt x="583616" y="1899104"/>
                      <a:pt x="598236" y="1898409"/>
                    </a:cubicBezTo>
                    <a:cubicBezTo>
                      <a:pt x="616524" y="1897532"/>
                      <a:pt x="634784" y="1895942"/>
                      <a:pt x="653015" y="1894275"/>
                    </a:cubicBezTo>
                    <a:cubicBezTo>
                      <a:pt x="668112" y="1892894"/>
                      <a:pt x="669026" y="1891903"/>
                      <a:pt x="665016" y="1876596"/>
                    </a:cubicBezTo>
                    <a:cubicBezTo>
                      <a:pt x="651176" y="1823780"/>
                      <a:pt x="646024" y="1769754"/>
                      <a:pt x="641327" y="1715595"/>
                    </a:cubicBezTo>
                    <a:cubicBezTo>
                      <a:pt x="638375" y="1681620"/>
                      <a:pt x="633288" y="1647806"/>
                      <a:pt x="633698" y="1613592"/>
                    </a:cubicBezTo>
                    <a:cubicBezTo>
                      <a:pt x="633803" y="1604915"/>
                      <a:pt x="630012" y="1602448"/>
                      <a:pt x="621983" y="1604153"/>
                    </a:cubicBezTo>
                    <a:cubicBezTo>
                      <a:pt x="614581" y="1605734"/>
                      <a:pt x="607076" y="1606886"/>
                      <a:pt x="599608" y="1608106"/>
                    </a:cubicBezTo>
                    <a:cubicBezTo>
                      <a:pt x="582758" y="1610868"/>
                      <a:pt x="582597" y="1610839"/>
                      <a:pt x="582568" y="1628060"/>
                    </a:cubicBezTo>
                    <a:cubicBezTo>
                      <a:pt x="582473" y="1670409"/>
                      <a:pt x="582539" y="1712757"/>
                      <a:pt x="582539" y="1755105"/>
                    </a:cubicBezTo>
                    <a:close/>
                    <a:moveTo>
                      <a:pt x="571557" y="1753695"/>
                    </a:moveTo>
                    <a:cubicBezTo>
                      <a:pt x="569214" y="1717719"/>
                      <a:pt x="569776" y="1681705"/>
                      <a:pt x="570004" y="1645691"/>
                    </a:cubicBezTo>
                    <a:cubicBezTo>
                      <a:pt x="570233" y="1609182"/>
                      <a:pt x="570395" y="1609458"/>
                      <a:pt x="533933" y="1608553"/>
                    </a:cubicBezTo>
                    <a:cubicBezTo>
                      <a:pt x="524389" y="1608315"/>
                      <a:pt x="520255" y="1611020"/>
                      <a:pt x="519713" y="1620964"/>
                    </a:cubicBezTo>
                    <a:cubicBezTo>
                      <a:pt x="516150" y="1685915"/>
                      <a:pt x="512121" y="1750838"/>
                      <a:pt x="508397" y="1815779"/>
                    </a:cubicBezTo>
                    <a:cubicBezTo>
                      <a:pt x="507130" y="1837839"/>
                      <a:pt x="507568" y="1859956"/>
                      <a:pt x="504901" y="1881988"/>
                    </a:cubicBezTo>
                    <a:cubicBezTo>
                      <a:pt x="503339" y="1894875"/>
                      <a:pt x="505101" y="1896751"/>
                      <a:pt x="517341" y="1897932"/>
                    </a:cubicBezTo>
                    <a:cubicBezTo>
                      <a:pt x="531781" y="1899314"/>
                      <a:pt x="546307" y="1899809"/>
                      <a:pt x="560803" y="1900552"/>
                    </a:cubicBezTo>
                    <a:cubicBezTo>
                      <a:pt x="569300" y="1900990"/>
                      <a:pt x="573396" y="1897389"/>
                      <a:pt x="573262" y="1888255"/>
                    </a:cubicBezTo>
                    <a:cubicBezTo>
                      <a:pt x="572614" y="1843402"/>
                      <a:pt x="574043" y="1798529"/>
                      <a:pt x="571567" y="1753705"/>
                    </a:cubicBezTo>
                    <a:close/>
                    <a:moveTo>
                      <a:pt x="747912" y="1587217"/>
                    </a:moveTo>
                    <a:cubicBezTo>
                      <a:pt x="750046" y="1618755"/>
                      <a:pt x="752580" y="1650254"/>
                      <a:pt x="758095" y="1681429"/>
                    </a:cubicBezTo>
                    <a:cubicBezTo>
                      <a:pt x="767772" y="1736131"/>
                      <a:pt x="774840" y="1791443"/>
                      <a:pt x="797195" y="1843116"/>
                    </a:cubicBezTo>
                    <a:cubicBezTo>
                      <a:pt x="809587" y="1871767"/>
                      <a:pt x="801824" y="1868786"/>
                      <a:pt x="835133" y="1862214"/>
                    </a:cubicBezTo>
                    <a:cubicBezTo>
                      <a:pt x="851849" y="1858908"/>
                      <a:pt x="851802" y="1858232"/>
                      <a:pt x="846439" y="1842573"/>
                    </a:cubicBezTo>
                    <a:cubicBezTo>
                      <a:pt x="837238" y="1815694"/>
                      <a:pt x="826056" y="1789471"/>
                      <a:pt x="819740" y="1761630"/>
                    </a:cubicBezTo>
                    <a:cubicBezTo>
                      <a:pt x="806320" y="1702479"/>
                      <a:pt x="792832" y="1643424"/>
                      <a:pt x="788251" y="1582617"/>
                    </a:cubicBezTo>
                    <a:cubicBezTo>
                      <a:pt x="786212" y="1555585"/>
                      <a:pt x="789575" y="1555337"/>
                      <a:pt x="761047" y="1566472"/>
                    </a:cubicBezTo>
                    <a:cubicBezTo>
                      <a:pt x="746960" y="1571968"/>
                      <a:pt x="747036" y="1572158"/>
                      <a:pt x="747912" y="1587217"/>
                    </a:cubicBezTo>
                    <a:close/>
                    <a:moveTo>
                      <a:pt x="699621" y="1630518"/>
                    </a:moveTo>
                    <a:cubicBezTo>
                      <a:pt x="700373" y="1661550"/>
                      <a:pt x="705117" y="1692183"/>
                      <a:pt x="709270" y="1722853"/>
                    </a:cubicBezTo>
                    <a:cubicBezTo>
                      <a:pt x="714946" y="1764773"/>
                      <a:pt x="719985" y="1806845"/>
                      <a:pt x="734615" y="1846964"/>
                    </a:cubicBezTo>
                    <a:cubicBezTo>
                      <a:pt x="748646" y="1885426"/>
                      <a:pt x="738054" y="1880930"/>
                      <a:pt x="781202" y="1872472"/>
                    </a:cubicBezTo>
                    <a:cubicBezTo>
                      <a:pt x="796528" y="1869472"/>
                      <a:pt x="796709" y="1868900"/>
                      <a:pt x="790651" y="1854317"/>
                    </a:cubicBezTo>
                    <a:cubicBezTo>
                      <a:pt x="775840" y="1818637"/>
                      <a:pt x="763857" y="1782185"/>
                      <a:pt x="756933" y="1744037"/>
                    </a:cubicBezTo>
                    <a:cubicBezTo>
                      <a:pt x="748246" y="1696193"/>
                      <a:pt x="737025" y="1648739"/>
                      <a:pt x="736292" y="1599800"/>
                    </a:cubicBezTo>
                    <a:cubicBezTo>
                      <a:pt x="735911" y="1574673"/>
                      <a:pt x="736616" y="1575883"/>
                      <a:pt x="711708" y="1582303"/>
                    </a:cubicBezTo>
                    <a:cubicBezTo>
                      <a:pt x="702907" y="1584569"/>
                      <a:pt x="699144" y="1589237"/>
                      <a:pt x="699516" y="1598304"/>
                    </a:cubicBezTo>
                    <a:cubicBezTo>
                      <a:pt x="699954" y="1609030"/>
                      <a:pt x="699621" y="1619783"/>
                      <a:pt x="699621" y="1630527"/>
                    </a:cubicBezTo>
                    <a:close/>
                    <a:moveTo>
                      <a:pt x="685524" y="1590846"/>
                    </a:moveTo>
                    <a:cubicBezTo>
                      <a:pt x="673980" y="1590894"/>
                      <a:pt x="664112" y="1595780"/>
                      <a:pt x="653615" y="1597552"/>
                    </a:cubicBezTo>
                    <a:cubicBezTo>
                      <a:pt x="646567" y="1598743"/>
                      <a:pt x="644442" y="1603391"/>
                      <a:pt x="644947" y="1609906"/>
                    </a:cubicBezTo>
                    <a:cubicBezTo>
                      <a:pt x="645338" y="1614945"/>
                      <a:pt x="645624" y="1620002"/>
                      <a:pt x="646052" y="1625041"/>
                    </a:cubicBezTo>
                    <a:cubicBezTo>
                      <a:pt x="650539" y="1677314"/>
                      <a:pt x="655006" y="1729597"/>
                      <a:pt x="659568" y="1781870"/>
                    </a:cubicBezTo>
                    <a:cubicBezTo>
                      <a:pt x="662435" y="1814693"/>
                      <a:pt x="669636" y="1846774"/>
                      <a:pt x="676218" y="1878968"/>
                    </a:cubicBezTo>
                    <a:cubicBezTo>
                      <a:pt x="678190" y="1888598"/>
                      <a:pt x="683028" y="1891274"/>
                      <a:pt x="692267" y="1889169"/>
                    </a:cubicBezTo>
                    <a:cubicBezTo>
                      <a:pt x="702726" y="1886788"/>
                      <a:pt x="713346" y="1885055"/>
                      <a:pt x="723957" y="1883426"/>
                    </a:cubicBezTo>
                    <a:cubicBezTo>
                      <a:pt x="731491" y="1882273"/>
                      <a:pt x="733425" y="1879063"/>
                      <a:pt x="730530" y="1871786"/>
                    </a:cubicBezTo>
                    <a:cubicBezTo>
                      <a:pt x="725862" y="1860051"/>
                      <a:pt x="721166" y="1848231"/>
                      <a:pt x="717851" y="1836077"/>
                    </a:cubicBezTo>
                    <a:cubicBezTo>
                      <a:pt x="697964" y="1763154"/>
                      <a:pt x="688257" y="1688792"/>
                      <a:pt x="687114" y="1613249"/>
                    </a:cubicBezTo>
                    <a:cubicBezTo>
                      <a:pt x="687010" y="1606391"/>
                      <a:pt x="688915" y="1599409"/>
                      <a:pt x="685533" y="1590856"/>
                    </a:cubicBezTo>
                    <a:close/>
                    <a:moveTo>
                      <a:pt x="869290" y="1853527"/>
                    </a:moveTo>
                    <a:cubicBezTo>
                      <a:pt x="891969" y="1852736"/>
                      <a:pt x="896369" y="1846240"/>
                      <a:pt x="890511" y="1824895"/>
                    </a:cubicBezTo>
                    <a:cubicBezTo>
                      <a:pt x="872462" y="1759096"/>
                      <a:pt x="857993" y="1692554"/>
                      <a:pt x="849497" y="1624765"/>
                    </a:cubicBezTo>
                    <a:cubicBezTo>
                      <a:pt x="846258" y="1598952"/>
                      <a:pt x="847172" y="1573035"/>
                      <a:pt x="845963" y="1547174"/>
                    </a:cubicBezTo>
                    <a:cubicBezTo>
                      <a:pt x="845382" y="1534820"/>
                      <a:pt x="843515" y="1533687"/>
                      <a:pt x="832380" y="1537640"/>
                    </a:cubicBezTo>
                    <a:cubicBezTo>
                      <a:pt x="827036" y="1539535"/>
                      <a:pt x="821874" y="1541955"/>
                      <a:pt x="816607" y="1544107"/>
                    </a:cubicBezTo>
                    <a:cubicBezTo>
                      <a:pt x="798005" y="1551708"/>
                      <a:pt x="798157" y="1551680"/>
                      <a:pt x="800233" y="1571653"/>
                    </a:cubicBezTo>
                    <a:cubicBezTo>
                      <a:pt x="806129" y="1628261"/>
                      <a:pt x="816664" y="1684068"/>
                      <a:pt x="827894" y="1739808"/>
                    </a:cubicBezTo>
                    <a:cubicBezTo>
                      <a:pt x="835038" y="1775269"/>
                      <a:pt x="847468" y="1809016"/>
                      <a:pt x="858393" y="1843278"/>
                    </a:cubicBezTo>
                    <a:cubicBezTo>
                      <a:pt x="860022" y="1848383"/>
                      <a:pt x="860984" y="1855099"/>
                      <a:pt x="869280" y="1853517"/>
                    </a:cubicBezTo>
                    <a:close/>
                    <a:moveTo>
                      <a:pt x="491166" y="1892256"/>
                    </a:moveTo>
                    <a:cubicBezTo>
                      <a:pt x="495233" y="1888160"/>
                      <a:pt x="494385" y="1883502"/>
                      <a:pt x="494595" y="1879197"/>
                    </a:cubicBezTo>
                    <a:cubicBezTo>
                      <a:pt x="498567" y="1797186"/>
                      <a:pt x="502034" y="1715148"/>
                      <a:pt x="508702" y="1633280"/>
                    </a:cubicBezTo>
                    <a:cubicBezTo>
                      <a:pt x="511397" y="1600171"/>
                      <a:pt x="513340" y="1608039"/>
                      <a:pt x="481708" y="1603257"/>
                    </a:cubicBezTo>
                    <a:cubicBezTo>
                      <a:pt x="475193" y="1602276"/>
                      <a:pt x="472069" y="1604581"/>
                      <a:pt x="471126" y="1610573"/>
                    </a:cubicBezTo>
                    <a:cubicBezTo>
                      <a:pt x="470544" y="1614306"/>
                      <a:pt x="470526" y="1618126"/>
                      <a:pt x="470106" y="1621888"/>
                    </a:cubicBezTo>
                    <a:cubicBezTo>
                      <a:pt x="464277" y="1674590"/>
                      <a:pt x="458686" y="1727321"/>
                      <a:pt x="452456" y="1779984"/>
                    </a:cubicBezTo>
                    <a:cubicBezTo>
                      <a:pt x="449047" y="1808807"/>
                      <a:pt x="444646" y="1837515"/>
                      <a:pt x="440417" y="1866233"/>
                    </a:cubicBezTo>
                    <a:cubicBezTo>
                      <a:pt x="439226" y="1874320"/>
                      <a:pt x="441284" y="1879768"/>
                      <a:pt x="449608" y="1882102"/>
                    </a:cubicBezTo>
                    <a:cubicBezTo>
                      <a:pt x="463477" y="1885988"/>
                      <a:pt x="476974" y="1891417"/>
                      <a:pt x="491156" y="1892265"/>
                    </a:cubicBezTo>
                    <a:close/>
                    <a:moveTo>
                      <a:pt x="439531" y="1584627"/>
                    </a:moveTo>
                    <a:cubicBezTo>
                      <a:pt x="436188" y="1587217"/>
                      <a:pt x="436131" y="1589799"/>
                      <a:pt x="435845" y="1592237"/>
                    </a:cubicBezTo>
                    <a:cubicBezTo>
                      <a:pt x="428272" y="1654892"/>
                      <a:pt x="416900" y="1716948"/>
                      <a:pt x="405813" y="1779032"/>
                    </a:cubicBezTo>
                    <a:cubicBezTo>
                      <a:pt x="401717" y="1801987"/>
                      <a:pt x="396335" y="1824714"/>
                      <a:pt x="391678" y="1847574"/>
                    </a:cubicBezTo>
                    <a:cubicBezTo>
                      <a:pt x="390563" y="1853051"/>
                      <a:pt x="388543" y="1859461"/>
                      <a:pt x="396364" y="1861709"/>
                    </a:cubicBezTo>
                    <a:cubicBezTo>
                      <a:pt x="406546" y="1864624"/>
                      <a:pt x="415814" y="1870691"/>
                      <a:pt x="428177" y="1871262"/>
                    </a:cubicBezTo>
                    <a:cubicBezTo>
                      <a:pt x="429863" y="1862509"/>
                      <a:pt x="431749" y="1853993"/>
                      <a:pt x="433121" y="1845392"/>
                    </a:cubicBezTo>
                    <a:cubicBezTo>
                      <a:pt x="444703" y="1772498"/>
                      <a:pt x="451313" y="1698974"/>
                      <a:pt x="461086" y="1625879"/>
                    </a:cubicBezTo>
                    <a:cubicBezTo>
                      <a:pt x="463924" y="1604639"/>
                      <a:pt x="458762" y="1592637"/>
                      <a:pt x="439531" y="1584627"/>
                    </a:cubicBezTo>
                    <a:close/>
                    <a:moveTo>
                      <a:pt x="855498" y="1575692"/>
                    </a:moveTo>
                    <a:cubicBezTo>
                      <a:pt x="857450" y="1592085"/>
                      <a:pt x="856840" y="1608515"/>
                      <a:pt x="858526" y="1624936"/>
                    </a:cubicBezTo>
                    <a:cubicBezTo>
                      <a:pt x="864089" y="1679172"/>
                      <a:pt x="877767" y="1731807"/>
                      <a:pt x="889492" y="1784813"/>
                    </a:cubicBezTo>
                    <a:cubicBezTo>
                      <a:pt x="893168" y="1801435"/>
                      <a:pt x="898512" y="1817694"/>
                      <a:pt x="903236" y="1834077"/>
                    </a:cubicBezTo>
                    <a:cubicBezTo>
                      <a:pt x="904818" y="1839573"/>
                      <a:pt x="908018" y="1842744"/>
                      <a:pt x="914438" y="1841001"/>
                    </a:cubicBezTo>
                    <a:cubicBezTo>
                      <a:pt x="920687" y="1839306"/>
                      <a:pt x="922286" y="1835610"/>
                      <a:pt x="920620" y="1829619"/>
                    </a:cubicBezTo>
                    <a:cubicBezTo>
                      <a:pt x="919096" y="1824152"/>
                      <a:pt x="918286" y="1818475"/>
                      <a:pt x="916753" y="1813007"/>
                    </a:cubicBezTo>
                    <a:cubicBezTo>
                      <a:pt x="891559" y="1723044"/>
                      <a:pt x="881624" y="1630832"/>
                      <a:pt x="876128" y="1537964"/>
                    </a:cubicBezTo>
                    <a:cubicBezTo>
                      <a:pt x="875938" y="1534811"/>
                      <a:pt x="875928" y="1531629"/>
                      <a:pt x="875519" y="1528505"/>
                    </a:cubicBezTo>
                    <a:cubicBezTo>
                      <a:pt x="874890" y="1523714"/>
                      <a:pt x="872138" y="1522295"/>
                      <a:pt x="867528" y="1523733"/>
                    </a:cubicBezTo>
                    <a:cubicBezTo>
                      <a:pt x="859650" y="1526191"/>
                      <a:pt x="854326" y="1529591"/>
                      <a:pt x="855250" y="1539678"/>
                    </a:cubicBezTo>
                    <a:cubicBezTo>
                      <a:pt x="856335" y="1551584"/>
                      <a:pt x="855507" y="1563672"/>
                      <a:pt x="855507" y="1575683"/>
                    </a:cubicBezTo>
                    <a:close/>
                    <a:moveTo>
                      <a:pt x="750799" y="70875"/>
                    </a:moveTo>
                    <a:cubicBezTo>
                      <a:pt x="750256" y="81105"/>
                      <a:pt x="752332" y="91040"/>
                      <a:pt x="755333" y="100584"/>
                    </a:cubicBezTo>
                    <a:cubicBezTo>
                      <a:pt x="758342" y="110166"/>
                      <a:pt x="762219" y="121053"/>
                      <a:pt x="774507" y="120920"/>
                    </a:cubicBezTo>
                    <a:cubicBezTo>
                      <a:pt x="785936" y="120796"/>
                      <a:pt x="798138" y="117281"/>
                      <a:pt x="802919" y="105680"/>
                    </a:cubicBezTo>
                    <a:cubicBezTo>
                      <a:pt x="811778" y="84182"/>
                      <a:pt x="819045" y="62122"/>
                      <a:pt x="811282" y="38167"/>
                    </a:cubicBezTo>
                    <a:cubicBezTo>
                      <a:pt x="804567" y="17412"/>
                      <a:pt x="783869" y="8458"/>
                      <a:pt x="764791" y="18917"/>
                    </a:cubicBezTo>
                    <a:cubicBezTo>
                      <a:pt x="759742" y="21688"/>
                      <a:pt x="755285" y="25241"/>
                      <a:pt x="754637" y="31575"/>
                    </a:cubicBezTo>
                    <a:cubicBezTo>
                      <a:pt x="753294" y="44672"/>
                      <a:pt x="752075" y="57769"/>
                      <a:pt x="750799" y="70875"/>
                    </a:cubicBezTo>
                    <a:close/>
                    <a:moveTo>
                      <a:pt x="901037" y="1506512"/>
                    </a:moveTo>
                    <a:cubicBezTo>
                      <a:pt x="884358" y="1513056"/>
                      <a:pt x="884186" y="1513075"/>
                      <a:pt x="885196" y="1528972"/>
                    </a:cubicBezTo>
                    <a:cubicBezTo>
                      <a:pt x="889806" y="1601429"/>
                      <a:pt x="897617" y="1673561"/>
                      <a:pt x="910342" y="1745037"/>
                    </a:cubicBezTo>
                    <a:cubicBezTo>
                      <a:pt x="915086" y="1771678"/>
                      <a:pt x="922782" y="1797806"/>
                      <a:pt x="929316" y="1824123"/>
                    </a:cubicBezTo>
                    <a:cubicBezTo>
                      <a:pt x="930288" y="1828028"/>
                      <a:pt x="930621" y="1834029"/>
                      <a:pt x="936869" y="1832458"/>
                    </a:cubicBezTo>
                    <a:cubicBezTo>
                      <a:pt x="941479" y="1831295"/>
                      <a:pt x="940365" y="1826466"/>
                      <a:pt x="939822" y="1822809"/>
                    </a:cubicBezTo>
                    <a:cubicBezTo>
                      <a:pt x="938517" y="1814074"/>
                      <a:pt x="937174" y="1805349"/>
                      <a:pt x="935650" y="1796663"/>
                    </a:cubicBezTo>
                    <a:cubicBezTo>
                      <a:pt x="928697" y="1756905"/>
                      <a:pt x="921153" y="1717234"/>
                      <a:pt x="914810" y="1677371"/>
                    </a:cubicBezTo>
                    <a:cubicBezTo>
                      <a:pt x="906666" y="1626156"/>
                      <a:pt x="905551" y="1574359"/>
                      <a:pt x="903465" y="1522657"/>
                    </a:cubicBezTo>
                    <a:cubicBezTo>
                      <a:pt x="903246" y="1517275"/>
                      <a:pt x="905180" y="1511360"/>
                      <a:pt x="901027" y="1506522"/>
                    </a:cubicBezTo>
                    <a:close/>
                    <a:moveTo>
                      <a:pt x="901541" y="125701"/>
                    </a:moveTo>
                    <a:cubicBezTo>
                      <a:pt x="892616" y="127025"/>
                      <a:pt x="884568" y="129549"/>
                      <a:pt x="878986" y="137684"/>
                    </a:cubicBezTo>
                    <a:cubicBezTo>
                      <a:pt x="868461" y="153029"/>
                      <a:pt x="868308" y="181737"/>
                      <a:pt x="879100" y="197015"/>
                    </a:cubicBezTo>
                    <a:cubicBezTo>
                      <a:pt x="882920" y="202425"/>
                      <a:pt x="887521" y="206188"/>
                      <a:pt x="894607" y="206273"/>
                    </a:cubicBezTo>
                    <a:cubicBezTo>
                      <a:pt x="912676" y="206483"/>
                      <a:pt x="929326" y="192148"/>
                      <a:pt x="930907" y="174174"/>
                    </a:cubicBezTo>
                    <a:cubicBezTo>
                      <a:pt x="932307" y="158239"/>
                      <a:pt x="926182" y="144494"/>
                      <a:pt x="916657" y="132197"/>
                    </a:cubicBezTo>
                    <a:cubicBezTo>
                      <a:pt x="913009" y="127492"/>
                      <a:pt x="907618" y="125492"/>
                      <a:pt x="901551" y="125701"/>
                    </a:cubicBezTo>
                    <a:close/>
                    <a:moveTo>
                      <a:pt x="699354" y="83525"/>
                    </a:moveTo>
                    <a:cubicBezTo>
                      <a:pt x="699354" y="77219"/>
                      <a:pt x="699573" y="74685"/>
                      <a:pt x="699316" y="72199"/>
                    </a:cubicBezTo>
                    <a:cubicBezTo>
                      <a:pt x="698344" y="62903"/>
                      <a:pt x="691115" y="55350"/>
                      <a:pt x="681628" y="52759"/>
                    </a:cubicBezTo>
                    <a:cubicBezTo>
                      <a:pt x="671608" y="50016"/>
                      <a:pt x="668569" y="57683"/>
                      <a:pt x="664397" y="63741"/>
                    </a:cubicBezTo>
                    <a:cubicBezTo>
                      <a:pt x="651358" y="82667"/>
                      <a:pt x="650196" y="104899"/>
                      <a:pt x="647481" y="126578"/>
                    </a:cubicBezTo>
                    <a:cubicBezTo>
                      <a:pt x="646661" y="133140"/>
                      <a:pt x="645633" y="141218"/>
                      <a:pt x="653701" y="144656"/>
                    </a:cubicBezTo>
                    <a:cubicBezTo>
                      <a:pt x="660768" y="147666"/>
                      <a:pt x="667360" y="144199"/>
                      <a:pt x="672894" y="139951"/>
                    </a:cubicBezTo>
                    <a:cubicBezTo>
                      <a:pt x="676799" y="136960"/>
                      <a:pt x="680333" y="133131"/>
                      <a:pt x="683085" y="129045"/>
                    </a:cubicBezTo>
                    <a:cubicBezTo>
                      <a:pt x="693077" y="114176"/>
                      <a:pt x="698430" y="97650"/>
                      <a:pt x="699354" y="83525"/>
                    </a:cubicBezTo>
                    <a:close/>
                    <a:moveTo>
                      <a:pt x="196396" y="505434"/>
                    </a:moveTo>
                    <a:cubicBezTo>
                      <a:pt x="197387" y="533276"/>
                      <a:pt x="205245" y="558070"/>
                      <a:pt x="206768" y="585445"/>
                    </a:cubicBezTo>
                    <a:cubicBezTo>
                      <a:pt x="216970" y="580320"/>
                      <a:pt x="219465" y="573310"/>
                      <a:pt x="221875" y="566337"/>
                    </a:cubicBezTo>
                    <a:cubicBezTo>
                      <a:pt x="226095" y="554098"/>
                      <a:pt x="224761" y="541496"/>
                      <a:pt x="223351" y="529104"/>
                    </a:cubicBezTo>
                    <a:cubicBezTo>
                      <a:pt x="221075" y="509130"/>
                      <a:pt x="220713" y="509168"/>
                      <a:pt x="196405" y="505434"/>
                    </a:cubicBezTo>
                    <a:close/>
                    <a:moveTo>
                      <a:pt x="1027995" y="322154"/>
                    </a:moveTo>
                    <a:cubicBezTo>
                      <a:pt x="1022651" y="323040"/>
                      <a:pt x="1017251" y="322107"/>
                      <a:pt x="1013565" y="326650"/>
                    </a:cubicBezTo>
                    <a:cubicBezTo>
                      <a:pt x="1005316" y="336804"/>
                      <a:pt x="1008554" y="358921"/>
                      <a:pt x="1019308" y="366284"/>
                    </a:cubicBezTo>
                    <a:cubicBezTo>
                      <a:pt x="1024595" y="369903"/>
                      <a:pt x="1030100" y="369941"/>
                      <a:pt x="1035330" y="366789"/>
                    </a:cubicBezTo>
                    <a:cubicBezTo>
                      <a:pt x="1042340" y="362550"/>
                      <a:pt x="1046340" y="356216"/>
                      <a:pt x="1044855" y="347777"/>
                    </a:cubicBezTo>
                    <a:cubicBezTo>
                      <a:pt x="1043226" y="338499"/>
                      <a:pt x="1041587" y="328965"/>
                      <a:pt x="1033015" y="323021"/>
                    </a:cubicBezTo>
                    <a:cubicBezTo>
                      <a:pt x="1031634" y="322069"/>
                      <a:pt x="1029386" y="322373"/>
                      <a:pt x="1027995" y="322154"/>
                    </a:cubicBezTo>
                    <a:close/>
                    <a:moveTo>
                      <a:pt x="886482" y="1484071"/>
                    </a:moveTo>
                    <a:cubicBezTo>
                      <a:pt x="886596" y="1480594"/>
                      <a:pt x="883815" y="1478909"/>
                      <a:pt x="880938" y="1477766"/>
                    </a:cubicBezTo>
                    <a:cubicBezTo>
                      <a:pt x="876424" y="1475975"/>
                      <a:pt x="875462" y="1479442"/>
                      <a:pt x="875367" y="1482614"/>
                    </a:cubicBezTo>
                    <a:cubicBezTo>
                      <a:pt x="875271" y="1486033"/>
                      <a:pt x="874290" y="1490996"/>
                      <a:pt x="880062" y="1490520"/>
                    </a:cubicBezTo>
                    <a:cubicBezTo>
                      <a:pt x="882987" y="1490281"/>
                      <a:pt x="885663" y="1487919"/>
                      <a:pt x="886472" y="1484071"/>
                    </a:cubicBezTo>
                    <a:close/>
                    <a:moveTo>
                      <a:pt x="459439" y="1556556"/>
                    </a:moveTo>
                    <a:cubicBezTo>
                      <a:pt x="458867" y="1554032"/>
                      <a:pt x="458210" y="1552280"/>
                      <a:pt x="455790" y="1553023"/>
                    </a:cubicBezTo>
                    <a:cubicBezTo>
                      <a:pt x="453847" y="1553623"/>
                      <a:pt x="453152" y="1555280"/>
                      <a:pt x="453590" y="1557176"/>
                    </a:cubicBezTo>
                    <a:cubicBezTo>
                      <a:pt x="454019" y="1559042"/>
                      <a:pt x="455285" y="1560919"/>
                      <a:pt x="457238" y="1560223"/>
                    </a:cubicBezTo>
                    <a:cubicBezTo>
                      <a:pt x="458390" y="1559804"/>
                      <a:pt x="458896" y="1557547"/>
                      <a:pt x="459439" y="15565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8"/>
              <p:cNvSpPr/>
              <p:nvPr/>
            </p:nvSpPr>
            <p:spPr>
              <a:xfrm>
                <a:off x="8901720" y="4398480"/>
                <a:ext cx="23059" cy="366195"/>
              </a:xfrm>
              <a:custGeom>
                <a:avLst/>
                <a:gdLst/>
                <a:ahLst/>
                <a:cxnLst/>
                <a:rect l="l" t="t" r="r" b="b"/>
                <a:pathLst>
                  <a:path w="27699" h="367113" extrusionOk="0">
                    <a:moveTo>
                      <a:pt x="7175" y="177628"/>
                    </a:moveTo>
                    <a:cubicBezTo>
                      <a:pt x="6385" y="139747"/>
                      <a:pt x="5689" y="78435"/>
                      <a:pt x="1584" y="17208"/>
                    </a:cubicBezTo>
                    <a:cubicBezTo>
                      <a:pt x="1184" y="11274"/>
                      <a:pt x="-3483" y="768"/>
                      <a:pt x="5375" y="25"/>
                    </a:cubicBezTo>
                    <a:cubicBezTo>
                      <a:pt x="12900" y="-604"/>
                      <a:pt x="12490" y="10817"/>
                      <a:pt x="13548" y="17113"/>
                    </a:cubicBezTo>
                    <a:cubicBezTo>
                      <a:pt x="19567" y="52698"/>
                      <a:pt x="22034" y="88645"/>
                      <a:pt x="22739" y="124698"/>
                    </a:cubicBezTo>
                    <a:cubicBezTo>
                      <a:pt x="24216" y="199345"/>
                      <a:pt x="21168" y="273859"/>
                      <a:pt x="15338" y="348259"/>
                    </a:cubicBezTo>
                    <a:cubicBezTo>
                      <a:pt x="14805" y="355069"/>
                      <a:pt x="17053" y="366509"/>
                      <a:pt x="6661" y="365528"/>
                    </a:cubicBezTo>
                    <a:cubicBezTo>
                      <a:pt x="-835" y="364823"/>
                      <a:pt x="4060" y="354650"/>
                      <a:pt x="4127" y="348983"/>
                    </a:cubicBezTo>
                    <a:cubicBezTo>
                      <a:pt x="4689" y="299662"/>
                      <a:pt x="5785" y="250352"/>
                      <a:pt x="7156" y="17761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8"/>
              <p:cNvSpPr/>
              <p:nvPr/>
            </p:nvSpPr>
            <p:spPr>
              <a:xfrm>
                <a:off x="8849880" y="4411800"/>
                <a:ext cx="24511" cy="350082"/>
              </a:xfrm>
              <a:custGeom>
                <a:avLst/>
                <a:gdLst/>
                <a:ahLst/>
                <a:cxnLst/>
                <a:rect l="l" t="t" r="r" b="b"/>
                <a:pathLst>
                  <a:path w="26861" h="350082" extrusionOk="0">
                    <a:moveTo>
                      <a:pt x="9723" y="0"/>
                    </a:moveTo>
                    <a:cubicBezTo>
                      <a:pt x="19582" y="12525"/>
                      <a:pt x="19258" y="24441"/>
                      <a:pt x="20020" y="35195"/>
                    </a:cubicBezTo>
                    <a:cubicBezTo>
                      <a:pt x="23659" y="86868"/>
                      <a:pt x="26307" y="138589"/>
                      <a:pt x="22573" y="190452"/>
                    </a:cubicBezTo>
                    <a:cubicBezTo>
                      <a:pt x="20306" y="221942"/>
                      <a:pt x="19420" y="253527"/>
                      <a:pt x="17705" y="285055"/>
                    </a:cubicBezTo>
                    <a:cubicBezTo>
                      <a:pt x="16639" y="304600"/>
                      <a:pt x="14762" y="324078"/>
                      <a:pt x="10352" y="343224"/>
                    </a:cubicBezTo>
                    <a:cubicBezTo>
                      <a:pt x="9647" y="346281"/>
                      <a:pt x="9000" y="350082"/>
                      <a:pt x="5065" y="350015"/>
                    </a:cubicBezTo>
                    <a:cubicBezTo>
                      <a:pt x="-373" y="349930"/>
                      <a:pt x="294" y="345253"/>
                      <a:pt x="131" y="341652"/>
                    </a:cubicBezTo>
                    <a:cubicBezTo>
                      <a:pt x="-554" y="325831"/>
                      <a:pt x="1627" y="310144"/>
                      <a:pt x="2370" y="294399"/>
                    </a:cubicBezTo>
                    <a:cubicBezTo>
                      <a:pt x="6523" y="207293"/>
                      <a:pt x="9114" y="120148"/>
                      <a:pt x="6609" y="32918"/>
                    </a:cubicBezTo>
                    <a:cubicBezTo>
                      <a:pt x="6332" y="23174"/>
                      <a:pt x="4856" y="13116"/>
                      <a:pt x="9714" y="1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8"/>
              <p:cNvSpPr/>
              <p:nvPr/>
            </p:nvSpPr>
            <p:spPr>
              <a:xfrm>
                <a:off x="8939520" y="4453560"/>
                <a:ext cx="28447" cy="278821"/>
              </a:xfrm>
              <a:custGeom>
                <a:avLst/>
                <a:gdLst/>
                <a:ahLst/>
                <a:cxnLst/>
                <a:rect l="l" t="t" r="r" b="b"/>
                <a:pathLst>
                  <a:path w="33566" h="279520" extrusionOk="0">
                    <a:moveTo>
                      <a:pt x="25173" y="278771"/>
                    </a:moveTo>
                    <a:cubicBezTo>
                      <a:pt x="13495" y="270637"/>
                      <a:pt x="13829" y="260588"/>
                      <a:pt x="12876" y="251720"/>
                    </a:cubicBezTo>
                    <a:cubicBezTo>
                      <a:pt x="11067" y="234813"/>
                      <a:pt x="9876" y="217792"/>
                      <a:pt x="9438" y="200790"/>
                    </a:cubicBezTo>
                    <a:cubicBezTo>
                      <a:pt x="7828" y="139030"/>
                      <a:pt x="5408" y="77308"/>
                      <a:pt x="1160" y="15672"/>
                    </a:cubicBezTo>
                    <a:cubicBezTo>
                      <a:pt x="779" y="10081"/>
                      <a:pt x="-3097" y="1013"/>
                      <a:pt x="5847" y="51"/>
                    </a:cubicBezTo>
                    <a:cubicBezTo>
                      <a:pt x="13353" y="-749"/>
                      <a:pt x="13962" y="8099"/>
                      <a:pt x="15362" y="14167"/>
                    </a:cubicBezTo>
                    <a:cubicBezTo>
                      <a:pt x="21629" y="41303"/>
                      <a:pt x="24125" y="69031"/>
                      <a:pt x="25087" y="96653"/>
                    </a:cubicBezTo>
                    <a:cubicBezTo>
                      <a:pt x="27021" y="152689"/>
                      <a:pt x="30469" y="208763"/>
                      <a:pt x="26697" y="264865"/>
                    </a:cubicBezTo>
                    <a:cubicBezTo>
                      <a:pt x="26449" y="268513"/>
                      <a:pt x="25916" y="272132"/>
                      <a:pt x="25173" y="2787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8"/>
              <p:cNvSpPr/>
              <p:nvPr/>
            </p:nvSpPr>
            <p:spPr>
              <a:xfrm>
                <a:off x="7935840" y="4548600"/>
                <a:ext cx="30241" cy="293481"/>
              </a:xfrm>
              <a:custGeom>
                <a:avLst/>
                <a:gdLst/>
                <a:ahLst/>
                <a:cxnLst/>
                <a:rect l="l" t="t" r="r" b="b"/>
                <a:pathLst>
                  <a:path w="32871" h="294217" extrusionOk="0">
                    <a:moveTo>
                      <a:pt x="9464" y="293441"/>
                    </a:moveTo>
                    <a:cubicBezTo>
                      <a:pt x="349" y="284736"/>
                      <a:pt x="-261" y="274172"/>
                      <a:pt x="63" y="263771"/>
                    </a:cubicBezTo>
                    <a:cubicBezTo>
                      <a:pt x="1044" y="232234"/>
                      <a:pt x="1692" y="200639"/>
                      <a:pt x="4064" y="169188"/>
                    </a:cubicBezTo>
                    <a:cubicBezTo>
                      <a:pt x="7902" y="118238"/>
                      <a:pt x="12884" y="67375"/>
                      <a:pt x="17751" y="16512"/>
                    </a:cubicBezTo>
                    <a:cubicBezTo>
                      <a:pt x="18341" y="10368"/>
                      <a:pt x="15608" y="-776"/>
                      <a:pt x="24838" y="43"/>
                    </a:cubicBezTo>
                    <a:cubicBezTo>
                      <a:pt x="32610" y="738"/>
                      <a:pt x="29524" y="11635"/>
                      <a:pt x="29610" y="18026"/>
                    </a:cubicBezTo>
                    <a:cubicBezTo>
                      <a:pt x="30124" y="54688"/>
                      <a:pt x="26209" y="91149"/>
                      <a:pt x="23533" y="127649"/>
                    </a:cubicBezTo>
                    <a:cubicBezTo>
                      <a:pt x="20485" y="169169"/>
                      <a:pt x="17008" y="210669"/>
                      <a:pt x="13579" y="252160"/>
                    </a:cubicBezTo>
                    <a:cubicBezTo>
                      <a:pt x="12436" y="265943"/>
                      <a:pt x="10845" y="279687"/>
                      <a:pt x="9464" y="2934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8"/>
              <p:cNvSpPr/>
              <p:nvPr/>
            </p:nvSpPr>
            <p:spPr>
              <a:xfrm>
                <a:off x="7908480" y="4065120"/>
                <a:ext cx="59789" cy="285045"/>
              </a:xfrm>
              <a:custGeom>
                <a:avLst/>
                <a:gdLst/>
                <a:ahLst/>
                <a:cxnLst/>
                <a:rect l="l" t="t" r="r" b="b"/>
                <a:pathLst>
                  <a:path w="61322" h="285045" extrusionOk="0">
                    <a:moveTo>
                      <a:pt x="731" y="284710"/>
                    </a:moveTo>
                    <a:cubicBezTo>
                      <a:pt x="-1288" y="273765"/>
                      <a:pt x="1303" y="265946"/>
                      <a:pt x="3341" y="258059"/>
                    </a:cubicBezTo>
                    <a:cubicBezTo>
                      <a:pt x="20876" y="189993"/>
                      <a:pt x="30468" y="120604"/>
                      <a:pt x="38069" y="50871"/>
                    </a:cubicBezTo>
                    <a:cubicBezTo>
                      <a:pt x="39364" y="38974"/>
                      <a:pt x="41803" y="27182"/>
                      <a:pt x="44155" y="15428"/>
                    </a:cubicBezTo>
                    <a:cubicBezTo>
                      <a:pt x="45003" y="11190"/>
                      <a:pt x="46937" y="7113"/>
                      <a:pt x="48823" y="3179"/>
                    </a:cubicBezTo>
                    <a:cubicBezTo>
                      <a:pt x="49975" y="779"/>
                      <a:pt x="52614" y="-326"/>
                      <a:pt x="55214" y="84"/>
                    </a:cubicBezTo>
                    <a:cubicBezTo>
                      <a:pt x="57929" y="512"/>
                      <a:pt x="59586" y="2617"/>
                      <a:pt x="59700" y="5370"/>
                    </a:cubicBezTo>
                    <a:cubicBezTo>
                      <a:pt x="59853" y="9132"/>
                      <a:pt x="60034" y="12971"/>
                      <a:pt x="59510" y="16686"/>
                    </a:cubicBezTo>
                    <a:cubicBezTo>
                      <a:pt x="51442" y="73559"/>
                      <a:pt x="46699" y="130948"/>
                      <a:pt x="33002" y="186936"/>
                    </a:cubicBezTo>
                    <a:cubicBezTo>
                      <a:pt x="26401" y="213910"/>
                      <a:pt x="20724" y="241152"/>
                      <a:pt x="11180" y="267317"/>
                    </a:cubicBezTo>
                    <a:cubicBezTo>
                      <a:pt x="9113" y="272975"/>
                      <a:pt x="8227" y="279442"/>
                      <a:pt x="731" y="28471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8"/>
              <p:cNvSpPr/>
              <p:nvPr/>
            </p:nvSpPr>
            <p:spPr>
              <a:xfrm>
                <a:off x="7873920" y="4492440"/>
                <a:ext cx="36020" cy="345739"/>
              </a:xfrm>
              <a:custGeom>
                <a:avLst/>
                <a:gdLst/>
                <a:ahLst/>
                <a:cxnLst/>
                <a:rect l="l" t="t" r="r" b="b"/>
                <a:pathLst>
                  <a:path w="40586" h="345739" extrusionOk="0">
                    <a:moveTo>
                      <a:pt x="25326" y="0"/>
                    </a:moveTo>
                    <a:cubicBezTo>
                      <a:pt x="30556" y="16811"/>
                      <a:pt x="31623" y="30432"/>
                      <a:pt x="33337" y="43977"/>
                    </a:cubicBezTo>
                    <a:cubicBezTo>
                      <a:pt x="39357" y="91449"/>
                      <a:pt x="34480" y="138522"/>
                      <a:pt x="28413" y="185538"/>
                    </a:cubicBezTo>
                    <a:cubicBezTo>
                      <a:pt x="22679" y="229971"/>
                      <a:pt x="16497" y="274348"/>
                      <a:pt x="10572" y="318754"/>
                    </a:cubicBezTo>
                    <a:cubicBezTo>
                      <a:pt x="9429" y="327317"/>
                      <a:pt x="8534" y="335909"/>
                      <a:pt x="3609" y="345739"/>
                    </a:cubicBezTo>
                    <a:cubicBezTo>
                      <a:pt x="-1229" y="339347"/>
                      <a:pt x="9" y="333718"/>
                      <a:pt x="552" y="328660"/>
                    </a:cubicBezTo>
                    <a:cubicBezTo>
                      <a:pt x="3533" y="301057"/>
                      <a:pt x="7105" y="273520"/>
                      <a:pt x="9963" y="245907"/>
                    </a:cubicBezTo>
                    <a:cubicBezTo>
                      <a:pt x="16725" y="180660"/>
                      <a:pt x="27765" y="115681"/>
                      <a:pt x="22726" y="49673"/>
                    </a:cubicBezTo>
                    <a:cubicBezTo>
                      <a:pt x="22098" y="41500"/>
                      <a:pt x="20859" y="33366"/>
                      <a:pt x="20516" y="25184"/>
                    </a:cubicBezTo>
                    <a:cubicBezTo>
                      <a:pt x="20212" y="17993"/>
                      <a:pt x="17916" y="10353"/>
                      <a:pt x="25317"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8"/>
              <p:cNvSpPr/>
              <p:nvPr/>
            </p:nvSpPr>
            <p:spPr>
              <a:xfrm>
                <a:off x="7972560" y="4074120"/>
                <a:ext cx="41019" cy="221597"/>
              </a:xfrm>
              <a:custGeom>
                <a:avLst/>
                <a:gdLst/>
                <a:ahLst/>
                <a:cxnLst/>
                <a:rect l="l" t="t" r="r" b="b"/>
                <a:pathLst>
                  <a:path w="44225" h="222152" extrusionOk="0">
                    <a:moveTo>
                      <a:pt x="41040" y="26457"/>
                    </a:moveTo>
                    <a:cubicBezTo>
                      <a:pt x="35391" y="86188"/>
                      <a:pt x="27333" y="145634"/>
                      <a:pt x="15846" y="204574"/>
                    </a:cubicBezTo>
                    <a:cubicBezTo>
                      <a:pt x="14608" y="210909"/>
                      <a:pt x="14779" y="221948"/>
                      <a:pt x="7188" y="221319"/>
                    </a:cubicBezTo>
                    <a:cubicBezTo>
                      <a:pt x="-3061" y="220481"/>
                      <a:pt x="501" y="209223"/>
                      <a:pt x="1006" y="202555"/>
                    </a:cubicBezTo>
                    <a:cubicBezTo>
                      <a:pt x="4035" y="162846"/>
                      <a:pt x="11007" y="123621"/>
                      <a:pt x="17008" y="84293"/>
                    </a:cubicBezTo>
                    <a:cubicBezTo>
                      <a:pt x="20628" y="60576"/>
                      <a:pt x="25581" y="37068"/>
                      <a:pt x="30029" y="13484"/>
                    </a:cubicBezTo>
                    <a:cubicBezTo>
                      <a:pt x="30724" y="9798"/>
                      <a:pt x="31591" y="6073"/>
                      <a:pt x="33029" y="2635"/>
                    </a:cubicBezTo>
                    <a:cubicBezTo>
                      <a:pt x="33572" y="1321"/>
                      <a:pt x="35868" y="187"/>
                      <a:pt x="37477" y="16"/>
                    </a:cubicBezTo>
                    <a:cubicBezTo>
                      <a:pt x="39582" y="-204"/>
                      <a:pt x="40906" y="1920"/>
                      <a:pt x="40954" y="3721"/>
                    </a:cubicBezTo>
                    <a:cubicBezTo>
                      <a:pt x="41164" y="11293"/>
                      <a:pt x="41040" y="18875"/>
                      <a:pt x="41040" y="2644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8"/>
              <p:cNvSpPr/>
              <p:nvPr/>
            </p:nvSpPr>
            <p:spPr>
              <a:xfrm>
                <a:off x="7988040" y="4611960"/>
                <a:ext cx="23729" cy="212589"/>
              </a:xfrm>
              <a:custGeom>
                <a:avLst/>
                <a:gdLst/>
                <a:ahLst/>
                <a:cxnLst/>
                <a:rect l="l" t="t" r="r" b="b"/>
                <a:pathLst>
                  <a:path w="25584" h="213122" extrusionOk="0">
                    <a:moveTo>
                      <a:pt x="9299" y="212847"/>
                    </a:moveTo>
                    <a:cubicBezTo>
                      <a:pt x="1298" y="205961"/>
                      <a:pt x="821" y="199198"/>
                      <a:pt x="535" y="192350"/>
                    </a:cubicBezTo>
                    <a:cubicBezTo>
                      <a:pt x="-512" y="167108"/>
                      <a:pt x="31" y="141886"/>
                      <a:pt x="1698" y="116683"/>
                    </a:cubicBezTo>
                    <a:cubicBezTo>
                      <a:pt x="3527" y="88994"/>
                      <a:pt x="5355" y="61314"/>
                      <a:pt x="7127" y="33625"/>
                    </a:cubicBezTo>
                    <a:cubicBezTo>
                      <a:pt x="7651" y="25443"/>
                      <a:pt x="7803" y="17223"/>
                      <a:pt x="8498" y="9060"/>
                    </a:cubicBezTo>
                    <a:cubicBezTo>
                      <a:pt x="8879" y="4564"/>
                      <a:pt x="10194" y="-265"/>
                      <a:pt x="15919" y="11"/>
                    </a:cubicBezTo>
                    <a:cubicBezTo>
                      <a:pt x="20510" y="230"/>
                      <a:pt x="21424" y="4507"/>
                      <a:pt x="21834" y="8355"/>
                    </a:cubicBezTo>
                    <a:cubicBezTo>
                      <a:pt x="22176" y="11489"/>
                      <a:pt x="22091" y="14670"/>
                      <a:pt x="22443" y="17795"/>
                    </a:cubicBezTo>
                    <a:cubicBezTo>
                      <a:pt x="25072" y="41169"/>
                      <a:pt x="22881" y="64505"/>
                      <a:pt x="21005" y="87727"/>
                    </a:cubicBezTo>
                    <a:cubicBezTo>
                      <a:pt x="17719" y="128503"/>
                      <a:pt x="16528" y="169499"/>
                      <a:pt x="9299" y="21285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8"/>
              <p:cNvSpPr/>
              <p:nvPr/>
            </p:nvSpPr>
            <p:spPr>
              <a:xfrm>
                <a:off x="8817120" y="3448800"/>
                <a:ext cx="46473" cy="234115"/>
              </a:xfrm>
              <a:custGeom>
                <a:avLst/>
                <a:gdLst/>
                <a:ahLst/>
                <a:cxnLst/>
                <a:rect l="l" t="t" r="r" b="b"/>
                <a:pathLst>
                  <a:path w="47910" h="234115" extrusionOk="0">
                    <a:moveTo>
                      <a:pt x="42481" y="234115"/>
                    </a:moveTo>
                    <a:cubicBezTo>
                      <a:pt x="22393" y="158087"/>
                      <a:pt x="13278" y="80324"/>
                      <a:pt x="0" y="0"/>
                    </a:cubicBezTo>
                    <a:cubicBezTo>
                      <a:pt x="11859" y="6039"/>
                      <a:pt x="12544" y="14792"/>
                      <a:pt x="14744" y="21955"/>
                    </a:cubicBezTo>
                    <a:cubicBezTo>
                      <a:pt x="22145" y="46120"/>
                      <a:pt x="26412" y="71038"/>
                      <a:pt x="30366" y="95945"/>
                    </a:cubicBezTo>
                    <a:cubicBezTo>
                      <a:pt x="35604" y="128949"/>
                      <a:pt x="40414" y="162030"/>
                      <a:pt x="44939" y="195148"/>
                    </a:cubicBezTo>
                    <a:cubicBezTo>
                      <a:pt x="46682" y="207931"/>
                      <a:pt x="47910" y="220923"/>
                      <a:pt x="42491" y="234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8"/>
              <p:cNvSpPr/>
              <p:nvPr/>
            </p:nvSpPr>
            <p:spPr>
              <a:xfrm>
                <a:off x="8022960" y="4100400"/>
                <a:ext cx="32015" cy="172351"/>
              </a:xfrm>
              <a:custGeom>
                <a:avLst/>
                <a:gdLst/>
                <a:ahLst/>
                <a:cxnLst/>
                <a:rect l="l" t="t" r="r" b="b"/>
                <a:pathLst>
                  <a:path w="33090" h="172783" extrusionOk="0">
                    <a:moveTo>
                      <a:pt x="31921" y="29768"/>
                    </a:moveTo>
                    <a:cubicBezTo>
                      <a:pt x="30064" y="61915"/>
                      <a:pt x="23311" y="93414"/>
                      <a:pt x="18967" y="125237"/>
                    </a:cubicBezTo>
                    <a:cubicBezTo>
                      <a:pt x="17091" y="138953"/>
                      <a:pt x="15662" y="152802"/>
                      <a:pt x="11328" y="166051"/>
                    </a:cubicBezTo>
                    <a:cubicBezTo>
                      <a:pt x="10395" y="168900"/>
                      <a:pt x="9347" y="172614"/>
                      <a:pt x="5356" y="172310"/>
                    </a:cubicBezTo>
                    <a:cubicBezTo>
                      <a:pt x="1536" y="172014"/>
                      <a:pt x="375" y="168442"/>
                      <a:pt x="337" y="165432"/>
                    </a:cubicBezTo>
                    <a:cubicBezTo>
                      <a:pt x="194" y="153469"/>
                      <a:pt x="-568" y="141372"/>
                      <a:pt x="823" y="129552"/>
                    </a:cubicBezTo>
                    <a:cubicBezTo>
                      <a:pt x="5309" y="91385"/>
                      <a:pt x="10509" y="53295"/>
                      <a:pt x="15786" y="15223"/>
                    </a:cubicBezTo>
                    <a:cubicBezTo>
                      <a:pt x="16596" y="9384"/>
                      <a:pt x="16025" y="-169"/>
                      <a:pt x="23625" y="2"/>
                    </a:cubicBezTo>
                    <a:cubicBezTo>
                      <a:pt x="32522" y="202"/>
                      <a:pt x="31379" y="9813"/>
                      <a:pt x="31874" y="16528"/>
                    </a:cubicBezTo>
                    <a:cubicBezTo>
                      <a:pt x="32198" y="20919"/>
                      <a:pt x="31931" y="25358"/>
                      <a:pt x="31931" y="2976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8"/>
              <p:cNvSpPr/>
              <p:nvPr/>
            </p:nvSpPr>
            <p:spPr>
              <a:xfrm>
                <a:off x="8018280" y="3407040"/>
                <a:ext cx="69887" cy="183277"/>
              </a:xfrm>
              <a:custGeom>
                <a:avLst/>
                <a:gdLst/>
                <a:ahLst/>
                <a:cxnLst/>
                <a:rect l="l" t="t" r="r" b="b"/>
                <a:pathLst>
                  <a:path w="71313" h="185128" extrusionOk="0">
                    <a:moveTo>
                      <a:pt x="2226" y="183156"/>
                    </a:moveTo>
                    <a:cubicBezTo>
                      <a:pt x="-1326" y="173460"/>
                      <a:pt x="103" y="166659"/>
                      <a:pt x="1522" y="160182"/>
                    </a:cubicBezTo>
                    <a:cubicBezTo>
                      <a:pt x="11228" y="115919"/>
                      <a:pt x="22629" y="72104"/>
                      <a:pt x="36726" y="29013"/>
                    </a:cubicBezTo>
                    <a:cubicBezTo>
                      <a:pt x="39079" y="21822"/>
                      <a:pt x="41555" y="14611"/>
                      <a:pt x="46023" y="8449"/>
                    </a:cubicBezTo>
                    <a:cubicBezTo>
                      <a:pt x="52547" y="-543"/>
                      <a:pt x="58557" y="-1962"/>
                      <a:pt x="69987" y="2324"/>
                    </a:cubicBezTo>
                    <a:cubicBezTo>
                      <a:pt x="69178" y="10163"/>
                      <a:pt x="58586" y="2953"/>
                      <a:pt x="57424" y="10516"/>
                    </a:cubicBezTo>
                    <a:cubicBezTo>
                      <a:pt x="56671" y="15440"/>
                      <a:pt x="54709" y="20184"/>
                      <a:pt x="53376" y="25032"/>
                    </a:cubicBezTo>
                    <a:cubicBezTo>
                      <a:pt x="42518" y="64446"/>
                      <a:pt x="31954" y="103946"/>
                      <a:pt x="20676" y="143246"/>
                    </a:cubicBezTo>
                    <a:cubicBezTo>
                      <a:pt x="16924" y="156324"/>
                      <a:pt x="13580" y="169917"/>
                      <a:pt x="2236" y="18316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8"/>
              <p:cNvSpPr/>
              <p:nvPr/>
            </p:nvSpPr>
            <p:spPr>
              <a:xfrm>
                <a:off x="8784720" y="3452040"/>
                <a:ext cx="29910" cy="199724"/>
              </a:xfrm>
              <a:custGeom>
                <a:avLst/>
                <a:gdLst/>
                <a:ahLst/>
                <a:cxnLst/>
                <a:rect l="l" t="t" r="r" b="b"/>
                <a:pathLst>
                  <a:path w="30756" h="200225" extrusionOk="0">
                    <a:moveTo>
                      <a:pt x="26863" y="199831"/>
                    </a:moveTo>
                    <a:cubicBezTo>
                      <a:pt x="18672" y="186658"/>
                      <a:pt x="19348" y="171932"/>
                      <a:pt x="17500" y="157778"/>
                    </a:cubicBezTo>
                    <a:cubicBezTo>
                      <a:pt x="11719" y="113487"/>
                      <a:pt x="3956" y="69453"/>
                      <a:pt x="431" y="24876"/>
                    </a:cubicBezTo>
                    <a:cubicBezTo>
                      <a:pt x="-16" y="19237"/>
                      <a:pt x="-93" y="13551"/>
                      <a:pt x="98" y="7903"/>
                    </a:cubicBezTo>
                    <a:cubicBezTo>
                      <a:pt x="222" y="4274"/>
                      <a:pt x="441" y="-384"/>
                      <a:pt x="5642" y="25"/>
                    </a:cubicBezTo>
                    <a:cubicBezTo>
                      <a:pt x="9261" y="311"/>
                      <a:pt x="9842" y="4102"/>
                      <a:pt x="10299" y="7302"/>
                    </a:cubicBezTo>
                    <a:cubicBezTo>
                      <a:pt x="12528" y="22876"/>
                      <a:pt x="15300" y="38382"/>
                      <a:pt x="16947" y="54013"/>
                    </a:cubicBezTo>
                    <a:cubicBezTo>
                      <a:pt x="21177" y="94056"/>
                      <a:pt x="28034" y="133832"/>
                      <a:pt x="29759" y="174143"/>
                    </a:cubicBezTo>
                    <a:cubicBezTo>
                      <a:pt x="30121" y="182686"/>
                      <a:pt x="30663" y="191316"/>
                      <a:pt x="26873" y="1998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8"/>
              <p:cNvSpPr/>
              <p:nvPr/>
            </p:nvSpPr>
            <p:spPr>
              <a:xfrm>
                <a:off x="8815680" y="4470480"/>
                <a:ext cx="21570" cy="183886"/>
              </a:xfrm>
              <a:custGeom>
                <a:avLst/>
                <a:gdLst/>
                <a:ahLst/>
                <a:cxnLst/>
                <a:rect l="l" t="t" r="r" b="b"/>
                <a:pathLst>
                  <a:path w="24793" h="184347" extrusionOk="0">
                    <a:moveTo>
                      <a:pt x="5859" y="0"/>
                    </a:moveTo>
                    <a:cubicBezTo>
                      <a:pt x="12088" y="11201"/>
                      <a:pt x="11459" y="22898"/>
                      <a:pt x="12298" y="33623"/>
                    </a:cubicBezTo>
                    <a:cubicBezTo>
                      <a:pt x="15898" y="79467"/>
                      <a:pt x="18336" y="125397"/>
                      <a:pt x="20927" y="171317"/>
                    </a:cubicBezTo>
                    <a:cubicBezTo>
                      <a:pt x="21175" y="175765"/>
                      <a:pt x="23651" y="183194"/>
                      <a:pt x="16908" y="183785"/>
                    </a:cubicBezTo>
                    <a:cubicBezTo>
                      <a:pt x="10507" y="184347"/>
                      <a:pt x="11069" y="176889"/>
                      <a:pt x="10240" y="172174"/>
                    </a:cubicBezTo>
                    <a:cubicBezTo>
                      <a:pt x="5059" y="142913"/>
                      <a:pt x="4439" y="113262"/>
                      <a:pt x="2887" y="83706"/>
                    </a:cubicBezTo>
                    <a:cubicBezTo>
                      <a:pt x="1696" y="61055"/>
                      <a:pt x="887" y="38376"/>
                      <a:pt x="162" y="15697"/>
                    </a:cubicBezTo>
                    <a:cubicBezTo>
                      <a:pt x="10" y="10868"/>
                      <a:pt x="-1142" y="5448"/>
                      <a:pt x="5849"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8"/>
              <p:cNvSpPr/>
              <p:nvPr/>
            </p:nvSpPr>
            <p:spPr>
              <a:xfrm>
                <a:off x="8121600" y="3044520"/>
                <a:ext cx="29877" cy="168057"/>
              </a:xfrm>
              <a:custGeom>
                <a:avLst/>
                <a:gdLst/>
                <a:ahLst/>
                <a:cxnLst/>
                <a:rect l="l" t="t" r="r" b="b"/>
                <a:pathLst>
                  <a:path w="32652" h="169755" extrusionOk="0">
                    <a:moveTo>
                      <a:pt x="29718" y="46092"/>
                    </a:moveTo>
                    <a:cubicBezTo>
                      <a:pt x="29890" y="82392"/>
                      <a:pt x="21289" y="117292"/>
                      <a:pt x="13631" y="152334"/>
                    </a:cubicBezTo>
                    <a:cubicBezTo>
                      <a:pt x="13097" y="154782"/>
                      <a:pt x="12497" y="157316"/>
                      <a:pt x="11326" y="159497"/>
                    </a:cubicBezTo>
                    <a:cubicBezTo>
                      <a:pt x="9421" y="163040"/>
                      <a:pt x="8916" y="169689"/>
                      <a:pt x="3191" y="167688"/>
                    </a:cubicBezTo>
                    <a:cubicBezTo>
                      <a:pt x="-2762" y="165622"/>
                      <a:pt x="1286" y="160288"/>
                      <a:pt x="2096" y="156325"/>
                    </a:cubicBezTo>
                    <a:cubicBezTo>
                      <a:pt x="10402" y="115587"/>
                      <a:pt x="17803" y="74734"/>
                      <a:pt x="17574" y="32938"/>
                    </a:cubicBezTo>
                    <a:cubicBezTo>
                      <a:pt x="17526" y="24147"/>
                      <a:pt x="16584" y="15355"/>
                      <a:pt x="16593" y="6573"/>
                    </a:cubicBezTo>
                    <a:cubicBezTo>
                      <a:pt x="16593" y="3601"/>
                      <a:pt x="17983" y="68"/>
                      <a:pt x="21927" y="1"/>
                    </a:cubicBezTo>
                    <a:cubicBezTo>
                      <a:pt x="26004" y="-66"/>
                      <a:pt x="27032" y="3573"/>
                      <a:pt x="27261" y="6526"/>
                    </a:cubicBezTo>
                    <a:cubicBezTo>
                      <a:pt x="28299" y="19699"/>
                      <a:pt x="28937" y="32900"/>
                      <a:pt x="29718" y="4610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8"/>
              <p:cNvSpPr/>
              <p:nvPr/>
            </p:nvSpPr>
            <p:spPr>
              <a:xfrm>
                <a:off x="8127720" y="4091040"/>
                <a:ext cx="23025" cy="103625"/>
              </a:xfrm>
              <a:custGeom>
                <a:avLst/>
                <a:gdLst/>
                <a:ahLst/>
                <a:cxnLst/>
                <a:rect l="l" t="t" r="r" b="b"/>
                <a:pathLst>
                  <a:path w="23860" h="104146" extrusionOk="0">
                    <a:moveTo>
                      <a:pt x="23012" y="42353"/>
                    </a:moveTo>
                    <a:cubicBezTo>
                      <a:pt x="22392" y="56831"/>
                      <a:pt x="21745" y="71290"/>
                      <a:pt x="19230" y="85597"/>
                    </a:cubicBezTo>
                    <a:cubicBezTo>
                      <a:pt x="18583" y="89292"/>
                      <a:pt x="17907" y="93045"/>
                      <a:pt x="16639" y="96550"/>
                    </a:cubicBezTo>
                    <a:cubicBezTo>
                      <a:pt x="15354" y="100113"/>
                      <a:pt x="13201" y="103856"/>
                      <a:pt x="8915" y="103732"/>
                    </a:cubicBezTo>
                    <a:cubicBezTo>
                      <a:pt x="4609" y="103618"/>
                      <a:pt x="2599" y="99751"/>
                      <a:pt x="1609" y="96103"/>
                    </a:cubicBezTo>
                    <a:cubicBezTo>
                      <a:pt x="628" y="92512"/>
                      <a:pt x="323" y="88664"/>
                      <a:pt x="190" y="84911"/>
                    </a:cubicBezTo>
                    <a:cubicBezTo>
                      <a:pt x="-667" y="60298"/>
                      <a:pt x="1438" y="35886"/>
                      <a:pt x="5314" y="11597"/>
                    </a:cubicBezTo>
                    <a:cubicBezTo>
                      <a:pt x="5514" y="10358"/>
                      <a:pt x="5600" y="9073"/>
                      <a:pt x="6000" y="7892"/>
                    </a:cubicBezTo>
                    <a:cubicBezTo>
                      <a:pt x="7200" y="4329"/>
                      <a:pt x="8258" y="262"/>
                      <a:pt x="12887" y="14"/>
                    </a:cubicBezTo>
                    <a:cubicBezTo>
                      <a:pt x="18516" y="-290"/>
                      <a:pt x="20621" y="4320"/>
                      <a:pt x="21355" y="8501"/>
                    </a:cubicBezTo>
                    <a:cubicBezTo>
                      <a:pt x="22545" y="15274"/>
                      <a:pt x="22640" y="22246"/>
                      <a:pt x="22974" y="29142"/>
                    </a:cubicBezTo>
                    <a:cubicBezTo>
                      <a:pt x="23193" y="33533"/>
                      <a:pt x="23012" y="37952"/>
                      <a:pt x="23012" y="4235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8"/>
              <p:cNvSpPr/>
              <p:nvPr/>
            </p:nvSpPr>
            <p:spPr>
              <a:xfrm>
                <a:off x="8061120" y="3445920"/>
                <a:ext cx="43867" cy="119206"/>
              </a:xfrm>
              <a:custGeom>
                <a:avLst/>
                <a:gdLst/>
                <a:ahLst/>
                <a:cxnLst/>
                <a:rect l="l" t="t" r="r" b="b"/>
                <a:pathLst>
                  <a:path w="44310" h="119805" extrusionOk="0">
                    <a:moveTo>
                      <a:pt x="43853" y="13849"/>
                    </a:moveTo>
                    <a:cubicBezTo>
                      <a:pt x="42682" y="25165"/>
                      <a:pt x="39948" y="34871"/>
                      <a:pt x="36720" y="44444"/>
                    </a:cubicBezTo>
                    <a:cubicBezTo>
                      <a:pt x="30490" y="62970"/>
                      <a:pt x="24203" y="81477"/>
                      <a:pt x="17736" y="99917"/>
                    </a:cubicBezTo>
                    <a:cubicBezTo>
                      <a:pt x="16078" y="104651"/>
                      <a:pt x="13812" y="109214"/>
                      <a:pt x="11478" y="113672"/>
                    </a:cubicBezTo>
                    <a:cubicBezTo>
                      <a:pt x="10030" y="116434"/>
                      <a:pt x="7744" y="119805"/>
                      <a:pt x="4420" y="118824"/>
                    </a:cubicBezTo>
                    <a:cubicBezTo>
                      <a:pt x="248" y="117586"/>
                      <a:pt x="-457" y="113300"/>
                      <a:pt x="229" y="109366"/>
                    </a:cubicBezTo>
                    <a:cubicBezTo>
                      <a:pt x="1201" y="103785"/>
                      <a:pt x="2229" y="98155"/>
                      <a:pt x="3867" y="92745"/>
                    </a:cubicBezTo>
                    <a:cubicBezTo>
                      <a:pt x="12297" y="64989"/>
                      <a:pt x="20936" y="37300"/>
                      <a:pt x="29499" y="9582"/>
                    </a:cubicBezTo>
                    <a:cubicBezTo>
                      <a:pt x="30061" y="7782"/>
                      <a:pt x="30376" y="5868"/>
                      <a:pt x="31166" y="4172"/>
                    </a:cubicBezTo>
                    <a:cubicBezTo>
                      <a:pt x="32252" y="1819"/>
                      <a:pt x="33985" y="0"/>
                      <a:pt x="36853" y="0"/>
                    </a:cubicBezTo>
                    <a:cubicBezTo>
                      <a:pt x="40605" y="0"/>
                      <a:pt x="42634" y="2239"/>
                      <a:pt x="43196" y="5658"/>
                    </a:cubicBezTo>
                    <a:cubicBezTo>
                      <a:pt x="43701" y="8744"/>
                      <a:pt x="43710" y="11916"/>
                      <a:pt x="43844" y="1385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8"/>
              <p:cNvSpPr/>
              <p:nvPr/>
            </p:nvSpPr>
            <p:spPr>
              <a:xfrm>
                <a:off x="8174520" y="3058560"/>
                <a:ext cx="21951" cy="140300"/>
              </a:xfrm>
              <a:custGeom>
                <a:avLst/>
                <a:gdLst/>
                <a:ahLst/>
                <a:cxnLst/>
                <a:rect l="l" t="t" r="r" b="b"/>
                <a:pathLst>
                  <a:path w="25231" h="141360" extrusionOk="0">
                    <a:moveTo>
                      <a:pt x="3834" y="140325"/>
                    </a:moveTo>
                    <a:cubicBezTo>
                      <a:pt x="-2090" y="132038"/>
                      <a:pt x="415" y="122590"/>
                      <a:pt x="1195" y="113531"/>
                    </a:cubicBezTo>
                    <a:cubicBezTo>
                      <a:pt x="3415" y="87795"/>
                      <a:pt x="8139" y="62277"/>
                      <a:pt x="7787" y="36331"/>
                    </a:cubicBezTo>
                    <a:cubicBezTo>
                      <a:pt x="7663" y="26940"/>
                      <a:pt x="9206" y="17338"/>
                      <a:pt x="5492" y="8261"/>
                    </a:cubicBezTo>
                    <a:cubicBezTo>
                      <a:pt x="4167" y="5023"/>
                      <a:pt x="3587" y="2060"/>
                      <a:pt x="7463" y="565"/>
                    </a:cubicBezTo>
                    <a:cubicBezTo>
                      <a:pt x="11635" y="-1035"/>
                      <a:pt x="14816" y="908"/>
                      <a:pt x="16855" y="4584"/>
                    </a:cubicBezTo>
                    <a:cubicBezTo>
                      <a:pt x="20645" y="11414"/>
                      <a:pt x="21160" y="19015"/>
                      <a:pt x="21608" y="26587"/>
                    </a:cubicBezTo>
                    <a:cubicBezTo>
                      <a:pt x="23141" y="52581"/>
                      <a:pt x="19312" y="78175"/>
                      <a:pt x="15683" y="103768"/>
                    </a:cubicBezTo>
                    <a:cubicBezTo>
                      <a:pt x="14445" y="112493"/>
                      <a:pt x="13225" y="121247"/>
                      <a:pt x="11454" y="129867"/>
                    </a:cubicBezTo>
                    <a:cubicBezTo>
                      <a:pt x="10625" y="133924"/>
                      <a:pt x="10454" y="139011"/>
                      <a:pt x="3843" y="14031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8"/>
              <p:cNvSpPr/>
              <p:nvPr/>
            </p:nvSpPr>
            <p:spPr>
              <a:xfrm>
                <a:off x="8064360" y="4645800"/>
                <a:ext cx="20503" cy="129148"/>
              </a:xfrm>
              <a:custGeom>
                <a:avLst/>
                <a:gdLst/>
                <a:ahLst/>
                <a:cxnLst/>
                <a:rect l="l" t="t" r="r" b="b"/>
                <a:pathLst>
                  <a:path w="25080" h="129797" extrusionOk="0">
                    <a:moveTo>
                      <a:pt x="757" y="129180"/>
                    </a:moveTo>
                    <a:cubicBezTo>
                      <a:pt x="-1919" y="111177"/>
                      <a:pt x="3368" y="94623"/>
                      <a:pt x="3244" y="77840"/>
                    </a:cubicBezTo>
                    <a:cubicBezTo>
                      <a:pt x="3082" y="57066"/>
                      <a:pt x="3863" y="36273"/>
                      <a:pt x="4663" y="15499"/>
                    </a:cubicBezTo>
                    <a:cubicBezTo>
                      <a:pt x="4891" y="9632"/>
                      <a:pt x="3244" y="611"/>
                      <a:pt x="11311" y="30"/>
                    </a:cubicBezTo>
                    <a:cubicBezTo>
                      <a:pt x="20131" y="-608"/>
                      <a:pt x="18588" y="8974"/>
                      <a:pt x="19188" y="14461"/>
                    </a:cubicBezTo>
                    <a:cubicBezTo>
                      <a:pt x="23161" y="51275"/>
                      <a:pt x="18408" y="87270"/>
                      <a:pt x="7540" y="122531"/>
                    </a:cubicBezTo>
                    <a:cubicBezTo>
                      <a:pt x="6825" y="124836"/>
                      <a:pt x="5911" y="127313"/>
                      <a:pt x="767" y="12918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8"/>
              <p:cNvSpPr/>
              <p:nvPr/>
            </p:nvSpPr>
            <p:spPr>
              <a:xfrm>
                <a:off x="7985160" y="3688200"/>
                <a:ext cx="35238" cy="98024"/>
              </a:xfrm>
              <a:custGeom>
                <a:avLst/>
                <a:gdLst/>
                <a:ahLst/>
                <a:cxnLst/>
                <a:rect l="l" t="t" r="r" b="b"/>
                <a:pathLst>
                  <a:path w="37890" h="99517" extrusionOk="0">
                    <a:moveTo>
                      <a:pt x="0" y="81995"/>
                    </a:moveTo>
                    <a:cubicBezTo>
                      <a:pt x="3924" y="57335"/>
                      <a:pt x="6182" y="33380"/>
                      <a:pt x="15497" y="11034"/>
                    </a:cubicBezTo>
                    <a:cubicBezTo>
                      <a:pt x="17859" y="5367"/>
                      <a:pt x="20355" y="-1367"/>
                      <a:pt x="28689" y="242"/>
                    </a:cubicBezTo>
                    <a:cubicBezTo>
                      <a:pt x="34042" y="1271"/>
                      <a:pt x="37890" y="11444"/>
                      <a:pt x="33518" y="18063"/>
                    </a:cubicBezTo>
                    <a:cubicBezTo>
                      <a:pt x="21126" y="36837"/>
                      <a:pt x="21965" y="58850"/>
                      <a:pt x="16650" y="79319"/>
                    </a:cubicBezTo>
                    <a:cubicBezTo>
                      <a:pt x="15545" y="83586"/>
                      <a:pt x="14583" y="87882"/>
                      <a:pt x="13573" y="92168"/>
                    </a:cubicBezTo>
                    <a:cubicBezTo>
                      <a:pt x="12802" y="95445"/>
                      <a:pt x="11449" y="98150"/>
                      <a:pt x="7496" y="98007"/>
                    </a:cubicBezTo>
                    <a:cubicBezTo>
                      <a:pt x="3791" y="97873"/>
                      <a:pt x="1733" y="95369"/>
                      <a:pt x="1048" y="92177"/>
                    </a:cubicBezTo>
                    <a:cubicBezTo>
                      <a:pt x="267" y="88529"/>
                      <a:pt x="248" y="84719"/>
                      <a:pt x="0" y="8199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8"/>
              <p:cNvSpPr/>
              <p:nvPr/>
            </p:nvSpPr>
            <p:spPr>
              <a:xfrm>
                <a:off x="8769240" y="3509640"/>
                <a:ext cx="13336" cy="134664"/>
              </a:xfrm>
              <a:custGeom>
                <a:avLst/>
                <a:gdLst/>
                <a:ahLst/>
                <a:cxnLst/>
                <a:rect l="l" t="t" r="r" b="b"/>
                <a:pathLst>
                  <a:path w="18850" h="134664" extrusionOk="0">
                    <a:moveTo>
                      <a:pt x="12826" y="134664"/>
                    </a:moveTo>
                    <a:cubicBezTo>
                      <a:pt x="-2300" y="111814"/>
                      <a:pt x="-4700" y="20079"/>
                      <a:pt x="9130" y="0"/>
                    </a:cubicBezTo>
                    <a:cubicBezTo>
                      <a:pt x="14150" y="46215"/>
                      <a:pt x="13941" y="90278"/>
                      <a:pt x="12826" y="1346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8"/>
              <p:cNvSpPr/>
              <p:nvPr/>
            </p:nvSpPr>
            <p:spPr>
              <a:xfrm>
                <a:off x="8510760" y="3116520"/>
                <a:ext cx="18349" cy="113263"/>
              </a:xfrm>
              <a:custGeom>
                <a:avLst/>
                <a:gdLst/>
                <a:ahLst/>
                <a:cxnLst/>
                <a:rect l="l" t="t" r="r" b="b"/>
                <a:pathLst>
                  <a:path w="18488" h="114119" extrusionOk="0">
                    <a:moveTo>
                      <a:pt x="695" y="41188"/>
                    </a:moveTo>
                    <a:cubicBezTo>
                      <a:pt x="695" y="29901"/>
                      <a:pt x="600" y="18604"/>
                      <a:pt x="752" y="7317"/>
                    </a:cubicBezTo>
                    <a:cubicBezTo>
                      <a:pt x="791" y="4069"/>
                      <a:pt x="2067" y="602"/>
                      <a:pt x="5534" y="87"/>
                    </a:cubicBezTo>
                    <a:cubicBezTo>
                      <a:pt x="10620" y="-675"/>
                      <a:pt x="11420" y="3697"/>
                      <a:pt x="11992" y="7383"/>
                    </a:cubicBezTo>
                    <a:cubicBezTo>
                      <a:pt x="12849" y="12956"/>
                      <a:pt x="13725" y="18575"/>
                      <a:pt x="13916" y="24195"/>
                    </a:cubicBezTo>
                    <a:cubicBezTo>
                      <a:pt x="14678" y="47389"/>
                      <a:pt x="14440" y="70610"/>
                      <a:pt x="17850" y="93661"/>
                    </a:cubicBezTo>
                    <a:cubicBezTo>
                      <a:pt x="18488" y="97947"/>
                      <a:pt x="18079" y="102443"/>
                      <a:pt x="17707" y="106805"/>
                    </a:cubicBezTo>
                    <a:cubicBezTo>
                      <a:pt x="17450" y="109768"/>
                      <a:pt x="17069" y="113444"/>
                      <a:pt x="12849" y="113311"/>
                    </a:cubicBezTo>
                    <a:cubicBezTo>
                      <a:pt x="10030" y="113225"/>
                      <a:pt x="8791" y="110635"/>
                      <a:pt x="8011" y="108206"/>
                    </a:cubicBezTo>
                    <a:cubicBezTo>
                      <a:pt x="3915" y="95594"/>
                      <a:pt x="2562" y="82488"/>
                      <a:pt x="1419" y="69391"/>
                    </a:cubicBezTo>
                    <a:cubicBezTo>
                      <a:pt x="600" y="60028"/>
                      <a:pt x="448" y="50598"/>
                      <a:pt x="0" y="41207"/>
                    </a:cubicBezTo>
                    <a:cubicBezTo>
                      <a:pt x="228" y="41207"/>
                      <a:pt x="467" y="41207"/>
                      <a:pt x="695" y="4118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8"/>
              <p:cNvSpPr/>
              <p:nvPr/>
            </p:nvSpPr>
            <p:spPr>
              <a:xfrm>
                <a:off x="8085600" y="4100400"/>
                <a:ext cx="23038" cy="105934"/>
              </a:xfrm>
              <a:custGeom>
                <a:avLst/>
                <a:gdLst/>
                <a:ahLst/>
                <a:cxnLst/>
                <a:rect l="l" t="t" r="r" b="b"/>
                <a:pathLst>
                  <a:path w="23812" h="107547" extrusionOk="0">
                    <a:moveTo>
                      <a:pt x="6209" y="105973"/>
                    </a:moveTo>
                    <a:cubicBezTo>
                      <a:pt x="-658" y="98620"/>
                      <a:pt x="-39" y="92743"/>
                      <a:pt x="56" y="87285"/>
                    </a:cubicBezTo>
                    <a:cubicBezTo>
                      <a:pt x="532" y="61472"/>
                      <a:pt x="5199" y="36136"/>
                      <a:pt x="9381" y="10761"/>
                    </a:cubicBezTo>
                    <a:cubicBezTo>
                      <a:pt x="9867" y="7799"/>
                      <a:pt x="11181" y="4598"/>
                      <a:pt x="13086" y="2322"/>
                    </a:cubicBezTo>
                    <a:cubicBezTo>
                      <a:pt x="16353" y="-1574"/>
                      <a:pt x="20096" y="-221"/>
                      <a:pt x="21935" y="3817"/>
                    </a:cubicBezTo>
                    <a:cubicBezTo>
                      <a:pt x="23154" y="6494"/>
                      <a:pt x="23135" y="9970"/>
                      <a:pt x="22916" y="13037"/>
                    </a:cubicBezTo>
                    <a:cubicBezTo>
                      <a:pt x="20821" y="42498"/>
                      <a:pt x="15906" y="71540"/>
                      <a:pt x="9524" y="100344"/>
                    </a:cubicBezTo>
                    <a:cubicBezTo>
                      <a:pt x="9143" y="102048"/>
                      <a:pt x="7695" y="103516"/>
                      <a:pt x="6209" y="1059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8"/>
              <p:cNvSpPr/>
              <p:nvPr/>
            </p:nvSpPr>
            <p:spPr>
              <a:xfrm>
                <a:off x="8727840" y="3553200"/>
                <a:ext cx="17299" cy="107511"/>
              </a:xfrm>
              <a:custGeom>
                <a:avLst/>
                <a:gdLst/>
                <a:ahLst/>
                <a:cxnLst/>
                <a:rect l="l" t="t" r="r" b="b"/>
                <a:pathLst>
                  <a:path w="18403" h="108051" extrusionOk="0">
                    <a:moveTo>
                      <a:pt x="8643" y="107618"/>
                    </a:moveTo>
                    <a:cubicBezTo>
                      <a:pt x="2947" y="74824"/>
                      <a:pt x="-654" y="43201"/>
                      <a:pt x="99" y="11149"/>
                    </a:cubicBezTo>
                    <a:cubicBezTo>
                      <a:pt x="156" y="8692"/>
                      <a:pt x="556" y="6091"/>
                      <a:pt x="1490" y="3843"/>
                    </a:cubicBezTo>
                    <a:cubicBezTo>
                      <a:pt x="2137" y="2272"/>
                      <a:pt x="3804" y="367"/>
                      <a:pt x="5299" y="81"/>
                    </a:cubicBezTo>
                    <a:cubicBezTo>
                      <a:pt x="8024" y="-433"/>
                      <a:pt x="9814" y="1567"/>
                      <a:pt x="10538" y="4234"/>
                    </a:cubicBezTo>
                    <a:cubicBezTo>
                      <a:pt x="11196" y="6653"/>
                      <a:pt x="12186" y="9073"/>
                      <a:pt x="12319" y="11530"/>
                    </a:cubicBezTo>
                    <a:cubicBezTo>
                      <a:pt x="13824" y="39086"/>
                      <a:pt x="17749" y="66499"/>
                      <a:pt x="17149" y="94159"/>
                    </a:cubicBezTo>
                    <a:cubicBezTo>
                      <a:pt x="17044" y="98998"/>
                      <a:pt x="17549" y="104351"/>
                      <a:pt x="8643" y="10759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8"/>
              <p:cNvSpPr/>
              <p:nvPr/>
            </p:nvSpPr>
            <p:spPr>
              <a:xfrm>
                <a:off x="8227080" y="3074040"/>
                <a:ext cx="14054" cy="95425"/>
              </a:xfrm>
              <a:custGeom>
                <a:avLst/>
                <a:gdLst/>
                <a:ahLst/>
                <a:cxnLst/>
                <a:rect l="l" t="t" r="r" b="b"/>
                <a:pathLst>
                  <a:path w="14526" h="96146" extrusionOk="0">
                    <a:moveTo>
                      <a:pt x="4683" y="95393"/>
                    </a:moveTo>
                    <a:cubicBezTo>
                      <a:pt x="-299" y="90011"/>
                      <a:pt x="-3" y="84696"/>
                      <a:pt x="6" y="79791"/>
                    </a:cubicBezTo>
                    <a:cubicBezTo>
                      <a:pt x="73" y="55778"/>
                      <a:pt x="473" y="31766"/>
                      <a:pt x="797" y="7753"/>
                    </a:cubicBezTo>
                    <a:cubicBezTo>
                      <a:pt x="844" y="4467"/>
                      <a:pt x="1654" y="771"/>
                      <a:pt x="5055" y="124"/>
                    </a:cubicBezTo>
                    <a:cubicBezTo>
                      <a:pt x="9674" y="-753"/>
                      <a:pt x="11560" y="3191"/>
                      <a:pt x="12551" y="6943"/>
                    </a:cubicBezTo>
                    <a:cubicBezTo>
                      <a:pt x="13351" y="9963"/>
                      <a:pt x="13789" y="13163"/>
                      <a:pt x="13837" y="16297"/>
                    </a:cubicBezTo>
                    <a:cubicBezTo>
                      <a:pt x="14227" y="40329"/>
                      <a:pt x="13798" y="64322"/>
                      <a:pt x="10169" y="88144"/>
                    </a:cubicBezTo>
                    <a:cubicBezTo>
                      <a:pt x="9664" y="91459"/>
                      <a:pt x="8512" y="94202"/>
                      <a:pt x="4683" y="9539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8"/>
              <p:cNvSpPr/>
              <p:nvPr/>
            </p:nvSpPr>
            <p:spPr>
              <a:xfrm>
                <a:off x="8658720" y="3070080"/>
                <a:ext cx="19426" cy="85652"/>
              </a:xfrm>
              <a:custGeom>
                <a:avLst/>
                <a:gdLst/>
                <a:ahLst/>
                <a:cxnLst/>
                <a:rect l="l" t="t" r="r" b="b"/>
                <a:pathLst>
                  <a:path w="21888" h="85867" extrusionOk="0">
                    <a:moveTo>
                      <a:pt x="12106" y="85774"/>
                    </a:moveTo>
                    <a:cubicBezTo>
                      <a:pt x="2848" y="72097"/>
                      <a:pt x="4934" y="56999"/>
                      <a:pt x="2133" y="43198"/>
                    </a:cubicBezTo>
                    <a:cubicBezTo>
                      <a:pt x="-229" y="31549"/>
                      <a:pt x="-457" y="19433"/>
                      <a:pt x="610" y="7470"/>
                    </a:cubicBezTo>
                    <a:cubicBezTo>
                      <a:pt x="953" y="3621"/>
                      <a:pt x="2276" y="-93"/>
                      <a:pt x="7210" y="2"/>
                    </a:cubicBezTo>
                    <a:cubicBezTo>
                      <a:pt x="10935" y="69"/>
                      <a:pt x="13106" y="2764"/>
                      <a:pt x="13392" y="5945"/>
                    </a:cubicBezTo>
                    <a:cubicBezTo>
                      <a:pt x="15526" y="29682"/>
                      <a:pt x="21431" y="53142"/>
                      <a:pt x="18698" y="77240"/>
                    </a:cubicBezTo>
                    <a:cubicBezTo>
                      <a:pt x="18326" y="80517"/>
                      <a:pt x="16907" y="83212"/>
                      <a:pt x="12097" y="857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8"/>
              <p:cNvSpPr/>
              <p:nvPr/>
            </p:nvSpPr>
            <p:spPr>
              <a:xfrm>
                <a:off x="8102160" y="3472920"/>
                <a:ext cx="21267" cy="75939"/>
              </a:xfrm>
              <a:custGeom>
                <a:avLst/>
                <a:gdLst/>
                <a:ahLst/>
                <a:cxnLst/>
                <a:rect l="l" t="t" r="r" b="b"/>
                <a:pathLst>
                  <a:path w="21536" h="77095" extrusionOk="0">
                    <a:moveTo>
                      <a:pt x="0" y="75273"/>
                    </a:moveTo>
                    <a:cubicBezTo>
                      <a:pt x="628" y="52241"/>
                      <a:pt x="4276" y="29029"/>
                      <a:pt x="10077" y="6093"/>
                    </a:cubicBezTo>
                    <a:cubicBezTo>
                      <a:pt x="10839" y="3093"/>
                      <a:pt x="12239" y="-165"/>
                      <a:pt x="16135" y="6"/>
                    </a:cubicBezTo>
                    <a:cubicBezTo>
                      <a:pt x="20012" y="178"/>
                      <a:pt x="21536" y="3340"/>
                      <a:pt x="21364" y="6541"/>
                    </a:cubicBezTo>
                    <a:cubicBezTo>
                      <a:pt x="20060" y="29820"/>
                      <a:pt x="17136" y="52784"/>
                      <a:pt x="6391" y="73949"/>
                    </a:cubicBezTo>
                    <a:cubicBezTo>
                      <a:pt x="5619" y="75464"/>
                      <a:pt x="3963" y="76930"/>
                      <a:pt x="9" y="752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8"/>
              <p:cNvSpPr/>
              <p:nvPr/>
            </p:nvSpPr>
            <p:spPr>
              <a:xfrm>
                <a:off x="8690400" y="4115880"/>
                <a:ext cx="25215" cy="64148"/>
              </a:xfrm>
              <a:custGeom>
                <a:avLst/>
                <a:gdLst/>
                <a:ahLst/>
                <a:cxnLst/>
                <a:rect l="l" t="t" r="r" b="b"/>
                <a:pathLst>
                  <a:path w="25470" h="66647" extrusionOk="0">
                    <a:moveTo>
                      <a:pt x="0" y="11756"/>
                    </a:moveTo>
                    <a:cubicBezTo>
                      <a:pt x="362" y="9203"/>
                      <a:pt x="343" y="6603"/>
                      <a:pt x="1134" y="4289"/>
                    </a:cubicBezTo>
                    <a:cubicBezTo>
                      <a:pt x="2800" y="-560"/>
                      <a:pt x="9325" y="-1684"/>
                      <a:pt x="11287" y="2927"/>
                    </a:cubicBezTo>
                    <a:cubicBezTo>
                      <a:pt x="18898" y="20852"/>
                      <a:pt x="22613" y="39893"/>
                      <a:pt x="25280" y="59114"/>
                    </a:cubicBezTo>
                    <a:cubicBezTo>
                      <a:pt x="25470" y="60467"/>
                      <a:pt x="24022" y="62896"/>
                      <a:pt x="22746" y="63448"/>
                    </a:cubicBezTo>
                    <a:cubicBezTo>
                      <a:pt x="19231" y="64963"/>
                      <a:pt x="16745" y="62486"/>
                      <a:pt x="15030" y="59838"/>
                    </a:cubicBezTo>
                    <a:cubicBezTo>
                      <a:pt x="5553" y="45218"/>
                      <a:pt x="3010" y="28425"/>
                      <a:pt x="0" y="1175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8"/>
              <p:cNvSpPr/>
              <p:nvPr/>
            </p:nvSpPr>
            <p:spPr>
              <a:xfrm>
                <a:off x="8593560" y="3115800"/>
                <a:ext cx="28762" cy="70971"/>
              </a:xfrm>
              <a:custGeom>
                <a:avLst/>
                <a:gdLst/>
                <a:ahLst/>
                <a:cxnLst/>
                <a:rect l="l" t="t" r="r" b="b"/>
                <a:pathLst>
                  <a:path w="33347" h="70971" extrusionOk="0">
                    <a:moveTo>
                      <a:pt x="28816" y="70971"/>
                    </a:moveTo>
                    <a:cubicBezTo>
                      <a:pt x="12280" y="66970"/>
                      <a:pt x="9061" y="56883"/>
                      <a:pt x="6737" y="47825"/>
                    </a:cubicBezTo>
                    <a:cubicBezTo>
                      <a:pt x="2755" y="32299"/>
                      <a:pt x="-4531" y="16535"/>
                      <a:pt x="3889" y="0"/>
                    </a:cubicBezTo>
                    <a:cubicBezTo>
                      <a:pt x="16862" y="21231"/>
                      <a:pt x="16462" y="46101"/>
                      <a:pt x="28816" y="709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8"/>
              <p:cNvSpPr/>
              <p:nvPr/>
            </p:nvSpPr>
            <p:spPr>
              <a:xfrm>
                <a:off x="8785080" y="4118400"/>
                <a:ext cx="22337" cy="60828"/>
              </a:xfrm>
              <a:custGeom>
                <a:avLst/>
                <a:gdLst/>
                <a:ahLst/>
                <a:cxnLst/>
                <a:rect l="l" t="t" r="r" b="b"/>
                <a:pathLst>
                  <a:path w="24546" h="63198" extrusionOk="0">
                    <a:moveTo>
                      <a:pt x="22196" y="46129"/>
                    </a:moveTo>
                    <a:cubicBezTo>
                      <a:pt x="21377" y="51254"/>
                      <a:pt x="24091" y="59407"/>
                      <a:pt x="17509" y="60655"/>
                    </a:cubicBezTo>
                    <a:cubicBezTo>
                      <a:pt x="10166" y="62045"/>
                      <a:pt x="10203" y="53206"/>
                      <a:pt x="8889" y="48406"/>
                    </a:cubicBezTo>
                    <a:cubicBezTo>
                      <a:pt x="5403" y="35728"/>
                      <a:pt x="2879" y="22764"/>
                      <a:pt x="298" y="9848"/>
                    </a:cubicBezTo>
                    <a:cubicBezTo>
                      <a:pt x="-455" y="6105"/>
                      <a:pt x="-8" y="1800"/>
                      <a:pt x="4327" y="352"/>
                    </a:cubicBezTo>
                    <a:cubicBezTo>
                      <a:pt x="8813" y="-1153"/>
                      <a:pt x="11375" y="2448"/>
                      <a:pt x="12871" y="5829"/>
                    </a:cubicBezTo>
                    <a:cubicBezTo>
                      <a:pt x="18529" y="18583"/>
                      <a:pt x="21453" y="32023"/>
                      <a:pt x="22205" y="461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8"/>
              <p:cNvSpPr/>
              <p:nvPr/>
            </p:nvSpPr>
            <p:spPr>
              <a:xfrm>
                <a:off x="8739720" y="4116600"/>
                <a:ext cx="22695" cy="62566"/>
              </a:xfrm>
              <a:custGeom>
                <a:avLst/>
                <a:gdLst/>
                <a:ahLst/>
                <a:cxnLst/>
                <a:rect l="l" t="t" r="r" b="b"/>
                <a:pathLst>
                  <a:path w="23099" h="64170" extrusionOk="0">
                    <a:moveTo>
                      <a:pt x="22567" y="55846"/>
                    </a:moveTo>
                    <a:cubicBezTo>
                      <a:pt x="22471" y="59761"/>
                      <a:pt x="21966" y="62476"/>
                      <a:pt x="18957" y="62733"/>
                    </a:cubicBezTo>
                    <a:cubicBezTo>
                      <a:pt x="17433" y="62857"/>
                      <a:pt x="15385" y="61580"/>
                      <a:pt x="14232" y="60332"/>
                    </a:cubicBezTo>
                    <a:cubicBezTo>
                      <a:pt x="9384" y="55084"/>
                      <a:pt x="7860" y="48302"/>
                      <a:pt x="6107" y="41635"/>
                    </a:cubicBezTo>
                    <a:cubicBezTo>
                      <a:pt x="3241" y="30738"/>
                      <a:pt x="516" y="19813"/>
                      <a:pt x="87" y="8488"/>
                    </a:cubicBezTo>
                    <a:cubicBezTo>
                      <a:pt x="-27" y="5411"/>
                      <a:pt x="-532" y="1820"/>
                      <a:pt x="3174" y="458"/>
                    </a:cubicBezTo>
                    <a:cubicBezTo>
                      <a:pt x="8003" y="-1313"/>
                      <a:pt x="10013" y="2382"/>
                      <a:pt x="11241" y="5907"/>
                    </a:cubicBezTo>
                    <a:cubicBezTo>
                      <a:pt x="17051" y="22518"/>
                      <a:pt x="18737" y="40063"/>
                      <a:pt x="22567" y="5583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8"/>
              <p:cNvSpPr/>
              <p:nvPr/>
            </p:nvSpPr>
            <p:spPr>
              <a:xfrm>
                <a:off x="8694360" y="3586320"/>
                <a:ext cx="10794" cy="73493"/>
              </a:xfrm>
              <a:custGeom>
                <a:avLst/>
                <a:gdLst/>
                <a:ahLst/>
                <a:cxnLst/>
                <a:rect l="l" t="t" r="r" b="b"/>
                <a:pathLst>
                  <a:path w="11544" h="74048" extrusionOk="0">
                    <a:moveTo>
                      <a:pt x="4354" y="73476"/>
                    </a:moveTo>
                    <a:cubicBezTo>
                      <a:pt x="-56" y="71447"/>
                      <a:pt x="430" y="67266"/>
                      <a:pt x="373" y="63694"/>
                    </a:cubicBezTo>
                    <a:cubicBezTo>
                      <a:pt x="97" y="46120"/>
                      <a:pt x="11" y="28537"/>
                      <a:pt x="1" y="10964"/>
                    </a:cubicBezTo>
                    <a:cubicBezTo>
                      <a:pt x="1" y="6611"/>
                      <a:pt x="-208" y="515"/>
                      <a:pt x="4888" y="38"/>
                    </a:cubicBezTo>
                    <a:cubicBezTo>
                      <a:pt x="11307" y="-562"/>
                      <a:pt x="9698" y="6001"/>
                      <a:pt x="10003" y="9916"/>
                    </a:cubicBezTo>
                    <a:cubicBezTo>
                      <a:pt x="11336" y="26842"/>
                      <a:pt x="10984" y="43796"/>
                      <a:pt x="9898" y="60732"/>
                    </a:cubicBezTo>
                    <a:cubicBezTo>
                      <a:pt x="9584" y="65570"/>
                      <a:pt x="10003" y="70904"/>
                      <a:pt x="4345" y="7348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8"/>
              <p:cNvSpPr/>
              <p:nvPr/>
            </p:nvSpPr>
            <p:spPr>
              <a:xfrm>
                <a:off x="8033040" y="3711960"/>
                <a:ext cx="19799" cy="54021"/>
              </a:xfrm>
              <a:custGeom>
                <a:avLst/>
                <a:gdLst/>
                <a:ahLst/>
                <a:cxnLst/>
                <a:rect l="l" t="t" r="r" b="b"/>
                <a:pathLst>
                  <a:path w="22184" h="55264" extrusionOk="0">
                    <a:moveTo>
                      <a:pt x="15094" y="21800"/>
                    </a:moveTo>
                    <a:cubicBezTo>
                      <a:pt x="15237" y="29049"/>
                      <a:pt x="11722" y="36745"/>
                      <a:pt x="17999" y="43279"/>
                    </a:cubicBezTo>
                    <a:cubicBezTo>
                      <a:pt x="20485" y="45860"/>
                      <a:pt x="20152" y="49032"/>
                      <a:pt x="17332" y="51471"/>
                    </a:cubicBezTo>
                    <a:cubicBezTo>
                      <a:pt x="14189" y="54176"/>
                      <a:pt x="10522" y="55119"/>
                      <a:pt x="7159" y="52271"/>
                    </a:cubicBezTo>
                    <a:cubicBezTo>
                      <a:pt x="4864" y="50328"/>
                      <a:pt x="2187" y="47765"/>
                      <a:pt x="1578" y="45051"/>
                    </a:cubicBezTo>
                    <a:cubicBezTo>
                      <a:pt x="-1699" y="30554"/>
                      <a:pt x="244" y="16409"/>
                      <a:pt x="6331" y="2912"/>
                    </a:cubicBezTo>
                    <a:cubicBezTo>
                      <a:pt x="6959" y="1512"/>
                      <a:pt x="9198" y="93"/>
                      <a:pt x="10750" y="7"/>
                    </a:cubicBezTo>
                    <a:cubicBezTo>
                      <a:pt x="13636" y="-145"/>
                      <a:pt x="15008" y="2169"/>
                      <a:pt x="15065" y="4903"/>
                    </a:cubicBezTo>
                    <a:cubicBezTo>
                      <a:pt x="15170" y="10532"/>
                      <a:pt x="15094" y="16161"/>
                      <a:pt x="15094" y="2179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8"/>
              <p:cNvSpPr/>
              <p:nvPr/>
            </p:nvSpPr>
            <p:spPr>
              <a:xfrm>
                <a:off x="8268840" y="3079440"/>
                <a:ext cx="14053" cy="47820"/>
              </a:xfrm>
              <a:custGeom>
                <a:avLst/>
                <a:gdLst/>
                <a:ahLst/>
                <a:cxnLst/>
                <a:rect l="l" t="t" r="r" b="b"/>
                <a:pathLst>
                  <a:path w="17621" h="48425" extrusionOk="0">
                    <a:moveTo>
                      <a:pt x="4457" y="47974"/>
                    </a:moveTo>
                    <a:cubicBezTo>
                      <a:pt x="-2001" y="33629"/>
                      <a:pt x="-134" y="18951"/>
                      <a:pt x="1980" y="4359"/>
                    </a:cubicBezTo>
                    <a:cubicBezTo>
                      <a:pt x="2286" y="2273"/>
                      <a:pt x="4248" y="-451"/>
                      <a:pt x="7220" y="63"/>
                    </a:cubicBezTo>
                    <a:cubicBezTo>
                      <a:pt x="8772" y="330"/>
                      <a:pt x="10810" y="1645"/>
                      <a:pt x="11411" y="3016"/>
                    </a:cubicBezTo>
                    <a:cubicBezTo>
                      <a:pt x="15620" y="12522"/>
                      <a:pt x="13934" y="22609"/>
                      <a:pt x="13573" y="32477"/>
                    </a:cubicBezTo>
                    <a:cubicBezTo>
                      <a:pt x="13344" y="38573"/>
                      <a:pt x="13039" y="45174"/>
                      <a:pt x="4457" y="479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8"/>
              <p:cNvSpPr/>
              <p:nvPr/>
            </p:nvSpPr>
            <p:spPr>
              <a:xfrm>
                <a:off x="8532720" y="3150720"/>
                <a:ext cx="24125" cy="47160"/>
              </a:xfrm>
              <a:custGeom>
                <a:avLst/>
                <a:gdLst/>
                <a:ahLst/>
                <a:cxnLst/>
                <a:rect l="l" t="t" r="r" b="b"/>
                <a:pathLst>
                  <a:path w="27337" h="47397" extrusionOk="0">
                    <a:moveTo>
                      <a:pt x="8744" y="1"/>
                    </a:moveTo>
                    <a:cubicBezTo>
                      <a:pt x="8744" y="1"/>
                      <a:pt x="11030" y="2344"/>
                      <a:pt x="12077" y="5306"/>
                    </a:cubicBezTo>
                    <a:cubicBezTo>
                      <a:pt x="16278" y="17184"/>
                      <a:pt x="20222" y="29147"/>
                      <a:pt x="24003" y="41158"/>
                    </a:cubicBezTo>
                    <a:cubicBezTo>
                      <a:pt x="24460" y="42625"/>
                      <a:pt x="23908" y="45235"/>
                      <a:pt x="22831" y="46140"/>
                    </a:cubicBezTo>
                    <a:cubicBezTo>
                      <a:pt x="21688" y="47111"/>
                      <a:pt x="19088" y="47369"/>
                      <a:pt x="17611" y="46759"/>
                    </a:cubicBezTo>
                    <a:cubicBezTo>
                      <a:pt x="9906" y="43549"/>
                      <a:pt x="-2877" y="10154"/>
                      <a:pt x="581" y="2734"/>
                    </a:cubicBezTo>
                    <a:cubicBezTo>
                      <a:pt x="1429" y="906"/>
                      <a:pt x="3029" y="-28"/>
                      <a:pt x="8744" y="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8"/>
              <p:cNvSpPr/>
              <p:nvPr/>
            </p:nvSpPr>
            <p:spPr>
              <a:xfrm>
                <a:off x="8076240" y="3718080"/>
                <a:ext cx="14052" cy="49996"/>
              </a:xfrm>
              <a:custGeom>
                <a:avLst/>
                <a:gdLst/>
                <a:ahLst/>
                <a:cxnLst/>
                <a:rect l="l" t="t" r="r" b="b"/>
                <a:pathLst>
                  <a:path w="17402" h="50121" extrusionOk="0">
                    <a:moveTo>
                      <a:pt x="13845" y="50026"/>
                    </a:moveTo>
                    <a:cubicBezTo>
                      <a:pt x="-2166" y="39244"/>
                      <a:pt x="-709" y="26118"/>
                      <a:pt x="1015" y="13412"/>
                    </a:cubicBezTo>
                    <a:cubicBezTo>
                      <a:pt x="1682" y="8487"/>
                      <a:pt x="129" y="-95"/>
                      <a:pt x="7673" y="1"/>
                    </a:cubicBezTo>
                    <a:cubicBezTo>
                      <a:pt x="15236" y="105"/>
                      <a:pt x="13531" y="8259"/>
                      <a:pt x="13721" y="13412"/>
                    </a:cubicBezTo>
                    <a:cubicBezTo>
                      <a:pt x="14131" y="24480"/>
                      <a:pt x="13845" y="35577"/>
                      <a:pt x="13845" y="5002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8"/>
              <p:cNvSpPr/>
              <p:nvPr/>
            </p:nvSpPr>
            <p:spPr>
              <a:xfrm>
                <a:off x="8328240" y="1625400"/>
                <a:ext cx="37788" cy="16539"/>
              </a:xfrm>
              <a:custGeom>
                <a:avLst/>
                <a:gdLst/>
                <a:ahLst/>
                <a:cxnLst/>
                <a:rect l="l" t="t" r="r" b="b"/>
                <a:pathLst>
                  <a:path w="38757" h="20869" extrusionOk="0">
                    <a:moveTo>
                      <a:pt x="27141" y="16597"/>
                    </a:moveTo>
                    <a:cubicBezTo>
                      <a:pt x="19416" y="15349"/>
                      <a:pt x="12034" y="14187"/>
                      <a:pt x="4652" y="12958"/>
                    </a:cubicBezTo>
                    <a:cubicBezTo>
                      <a:pt x="1852" y="12492"/>
                      <a:pt x="195" y="10492"/>
                      <a:pt x="13" y="7901"/>
                    </a:cubicBezTo>
                    <a:cubicBezTo>
                      <a:pt x="-177" y="5224"/>
                      <a:pt x="1681" y="3367"/>
                      <a:pt x="4052" y="2167"/>
                    </a:cubicBezTo>
                    <a:cubicBezTo>
                      <a:pt x="12786" y="-2253"/>
                      <a:pt x="21216" y="1062"/>
                      <a:pt x="29503" y="3529"/>
                    </a:cubicBezTo>
                    <a:cubicBezTo>
                      <a:pt x="33646" y="4757"/>
                      <a:pt x="38580" y="7339"/>
                      <a:pt x="37790" y="12311"/>
                    </a:cubicBezTo>
                    <a:cubicBezTo>
                      <a:pt x="36790" y="18616"/>
                      <a:pt x="30608" y="14854"/>
                      <a:pt x="27141" y="165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8"/>
              <p:cNvSpPr/>
              <p:nvPr/>
            </p:nvSpPr>
            <p:spPr>
              <a:xfrm>
                <a:off x="8511840" y="1434600"/>
                <a:ext cx="60046" cy="16936"/>
              </a:xfrm>
              <a:custGeom>
                <a:avLst/>
                <a:gdLst/>
                <a:ahLst/>
                <a:cxnLst/>
                <a:rect l="l" t="t" r="r" b="b"/>
                <a:pathLst>
                  <a:path w="60046" h="17021" extrusionOk="0">
                    <a:moveTo>
                      <a:pt x="58484" y="17012"/>
                    </a:moveTo>
                    <a:lnTo>
                      <a:pt x="0" y="3619"/>
                    </a:lnTo>
                    <a:lnTo>
                      <a:pt x="858" y="0"/>
                    </a:lnTo>
                    <a:cubicBezTo>
                      <a:pt x="21050" y="2305"/>
                      <a:pt x="41139" y="5077"/>
                      <a:pt x="60046" y="13116"/>
                    </a:cubicBezTo>
                    <a:cubicBezTo>
                      <a:pt x="59522" y="14421"/>
                      <a:pt x="58998" y="15716"/>
                      <a:pt x="58484" y="1702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8"/>
              <p:cNvSpPr/>
              <p:nvPr/>
            </p:nvSpPr>
            <p:spPr>
              <a:xfrm>
                <a:off x="8186040" y="2137320"/>
                <a:ext cx="17657" cy="39243"/>
              </a:xfrm>
              <a:custGeom>
                <a:avLst/>
                <a:gdLst/>
                <a:ahLst/>
                <a:cxnLst/>
                <a:rect l="l" t="t" r="r" b="b"/>
                <a:pathLst>
                  <a:path w="17526" h="39243" extrusionOk="0">
                    <a:moveTo>
                      <a:pt x="17526" y="39243"/>
                    </a:moveTo>
                    <a:cubicBezTo>
                      <a:pt x="5372" y="29413"/>
                      <a:pt x="991" y="16135"/>
                      <a:pt x="0" y="0"/>
                    </a:cubicBezTo>
                    <a:cubicBezTo>
                      <a:pt x="10773" y="8077"/>
                      <a:pt x="15278" y="17602"/>
                      <a:pt x="17526" y="392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8"/>
              <p:cNvSpPr/>
              <p:nvPr/>
            </p:nvSpPr>
            <p:spPr>
              <a:xfrm>
                <a:off x="8339400" y="2524320"/>
                <a:ext cx="14392" cy="31682"/>
              </a:xfrm>
              <a:custGeom>
                <a:avLst/>
                <a:gdLst/>
                <a:ahLst/>
                <a:cxnLst/>
                <a:rect l="l" t="t" r="r" b="b"/>
                <a:pathLst>
                  <a:path w="15393" h="32662" extrusionOk="0">
                    <a:moveTo>
                      <a:pt x="14330" y="19643"/>
                    </a:moveTo>
                    <a:cubicBezTo>
                      <a:pt x="14130" y="20929"/>
                      <a:pt x="13863" y="24035"/>
                      <a:pt x="13110" y="27016"/>
                    </a:cubicBezTo>
                    <a:cubicBezTo>
                      <a:pt x="12491" y="29464"/>
                      <a:pt x="11034" y="31483"/>
                      <a:pt x="8119" y="31683"/>
                    </a:cubicBezTo>
                    <a:cubicBezTo>
                      <a:pt x="5119" y="31893"/>
                      <a:pt x="3385" y="29759"/>
                      <a:pt x="2471" y="27597"/>
                    </a:cubicBezTo>
                    <a:cubicBezTo>
                      <a:pt x="1281" y="24787"/>
                      <a:pt x="728" y="21634"/>
                      <a:pt x="347" y="18577"/>
                    </a:cubicBezTo>
                    <a:cubicBezTo>
                      <a:pt x="-1063" y="7070"/>
                      <a:pt x="1938" y="-769"/>
                      <a:pt x="7234" y="60"/>
                    </a:cubicBezTo>
                    <a:cubicBezTo>
                      <a:pt x="11396" y="708"/>
                      <a:pt x="14111" y="7537"/>
                      <a:pt x="14330" y="196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8"/>
              <p:cNvSpPr/>
              <p:nvPr/>
            </p:nvSpPr>
            <p:spPr>
              <a:xfrm>
                <a:off x="8655840" y="2111040"/>
                <a:ext cx="12962" cy="31659"/>
              </a:xfrm>
              <a:custGeom>
                <a:avLst/>
                <a:gdLst/>
                <a:ahLst/>
                <a:cxnLst/>
                <a:rect l="l" t="t" r="r" b="b"/>
                <a:pathLst>
                  <a:path w="15431" h="32223" extrusionOk="0">
                    <a:moveTo>
                      <a:pt x="12940" y="14172"/>
                    </a:moveTo>
                    <a:cubicBezTo>
                      <a:pt x="12988" y="20382"/>
                      <a:pt x="13931" y="27040"/>
                      <a:pt x="8035" y="31355"/>
                    </a:cubicBezTo>
                    <a:cubicBezTo>
                      <a:pt x="7082" y="32050"/>
                      <a:pt x="3949" y="31317"/>
                      <a:pt x="3034" y="30231"/>
                    </a:cubicBezTo>
                    <a:cubicBezTo>
                      <a:pt x="-1500" y="24830"/>
                      <a:pt x="215" y="18353"/>
                      <a:pt x="853" y="12200"/>
                    </a:cubicBezTo>
                    <a:cubicBezTo>
                      <a:pt x="1111" y="9762"/>
                      <a:pt x="2130" y="7352"/>
                      <a:pt x="3053" y="5037"/>
                    </a:cubicBezTo>
                    <a:cubicBezTo>
                      <a:pt x="3949" y="2799"/>
                      <a:pt x="4568" y="-173"/>
                      <a:pt x="7759" y="8"/>
                    </a:cubicBezTo>
                    <a:cubicBezTo>
                      <a:pt x="11712" y="237"/>
                      <a:pt x="12492" y="3542"/>
                      <a:pt x="12874" y="6647"/>
                    </a:cubicBezTo>
                    <a:cubicBezTo>
                      <a:pt x="13178" y="9123"/>
                      <a:pt x="12931" y="11657"/>
                      <a:pt x="12931" y="1416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8"/>
              <p:cNvSpPr/>
              <p:nvPr/>
            </p:nvSpPr>
            <p:spPr>
              <a:xfrm>
                <a:off x="8607240" y="1908360"/>
                <a:ext cx="9708" cy="34877"/>
              </a:xfrm>
              <a:custGeom>
                <a:avLst/>
                <a:gdLst/>
                <a:ahLst/>
                <a:cxnLst/>
                <a:rect l="l" t="t" r="r" b="b"/>
                <a:pathLst>
                  <a:path w="13031" h="35052" extrusionOk="0">
                    <a:moveTo>
                      <a:pt x="6867" y="34924"/>
                    </a:moveTo>
                    <a:cubicBezTo>
                      <a:pt x="-2563" y="25599"/>
                      <a:pt x="86" y="14398"/>
                      <a:pt x="1238" y="3520"/>
                    </a:cubicBezTo>
                    <a:cubicBezTo>
                      <a:pt x="1381" y="2158"/>
                      <a:pt x="3696" y="72"/>
                      <a:pt x="5077" y="6"/>
                    </a:cubicBezTo>
                    <a:cubicBezTo>
                      <a:pt x="7868" y="-128"/>
                      <a:pt x="9306" y="2168"/>
                      <a:pt x="9468" y="4939"/>
                    </a:cubicBezTo>
                    <a:cubicBezTo>
                      <a:pt x="10058" y="14865"/>
                      <a:pt x="10468" y="24790"/>
                      <a:pt x="6858" y="3491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8"/>
              <p:cNvSpPr/>
              <p:nvPr/>
            </p:nvSpPr>
            <p:spPr>
              <a:xfrm>
                <a:off x="8678160" y="1882800"/>
                <a:ext cx="13697" cy="30958"/>
              </a:xfrm>
              <a:custGeom>
                <a:avLst/>
                <a:gdLst/>
                <a:ahLst/>
                <a:cxnLst/>
                <a:rect l="l" t="t" r="r" b="b"/>
                <a:pathLst>
                  <a:path w="15973" h="31509" extrusionOk="0">
                    <a:moveTo>
                      <a:pt x="60" y="16029"/>
                    </a:moveTo>
                    <a:cubicBezTo>
                      <a:pt x="574" y="11276"/>
                      <a:pt x="-759" y="4476"/>
                      <a:pt x="5346" y="323"/>
                    </a:cubicBezTo>
                    <a:cubicBezTo>
                      <a:pt x="6404" y="-392"/>
                      <a:pt x="9433" y="161"/>
                      <a:pt x="10376" y="1190"/>
                    </a:cubicBezTo>
                    <a:cubicBezTo>
                      <a:pt x="15214" y="6504"/>
                      <a:pt x="13443" y="12819"/>
                      <a:pt x="12309" y="18944"/>
                    </a:cubicBezTo>
                    <a:cubicBezTo>
                      <a:pt x="11966" y="20782"/>
                      <a:pt x="11500" y="22602"/>
                      <a:pt x="11062" y="24421"/>
                    </a:cubicBezTo>
                    <a:cubicBezTo>
                      <a:pt x="10309" y="27564"/>
                      <a:pt x="9090" y="30974"/>
                      <a:pt x="5518" y="31031"/>
                    </a:cubicBezTo>
                    <a:cubicBezTo>
                      <a:pt x="374" y="31117"/>
                      <a:pt x="451" y="26621"/>
                      <a:pt x="88" y="22973"/>
                    </a:cubicBezTo>
                    <a:cubicBezTo>
                      <a:pt x="-92" y="21116"/>
                      <a:pt x="60" y="19230"/>
                      <a:pt x="60" y="160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8"/>
              <p:cNvSpPr/>
              <p:nvPr/>
            </p:nvSpPr>
            <p:spPr>
              <a:xfrm>
                <a:off x="8603280" y="1697040"/>
                <a:ext cx="29486" cy="19075"/>
              </a:xfrm>
              <a:custGeom>
                <a:avLst/>
                <a:gdLst/>
                <a:ahLst/>
                <a:cxnLst/>
                <a:rect l="l" t="t" r="r" b="b"/>
                <a:pathLst>
                  <a:path w="30795" h="20622" extrusionOk="0">
                    <a:moveTo>
                      <a:pt x="6817" y="51"/>
                    </a:moveTo>
                    <a:cubicBezTo>
                      <a:pt x="8027" y="242"/>
                      <a:pt x="9265" y="365"/>
                      <a:pt x="10456" y="670"/>
                    </a:cubicBezTo>
                    <a:cubicBezTo>
                      <a:pt x="20133" y="3137"/>
                      <a:pt x="30592" y="11538"/>
                      <a:pt x="29486" y="16072"/>
                    </a:cubicBezTo>
                    <a:cubicBezTo>
                      <a:pt x="29239" y="17082"/>
                      <a:pt x="28200" y="18311"/>
                      <a:pt x="27248" y="18672"/>
                    </a:cubicBezTo>
                    <a:cubicBezTo>
                      <a:pt x="22543" y="20425"/>
                      <a:pt x="2969" y="12777"/>
                      <a:pt x="511" y="8062"/>
                    </a:cubicBezTo>
                    <a:cubicBezTo>
                      <a:pt x="-203" y="6690"/>
                      <a:pt x="-146" y="4337"/>
                      <a:pt x="540" y="2918"/>
                    </a:cubicBezTo>
                    <a:cubicBezTo>
                      <a:pt x="1683" y="565"/>
                      <a:pt x="4159" y="-197"/>
                      <a:pt x="6817" y="4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48"/>
              <p:cNvSpPr/>
              <p:nvPr/>
            </p:nvSpPr>
            <p:spPr>
              <a:xfrm>
                <a:off x="8638920" y="1489320"/>
                <a:ext cx="39586" cy="11144"/>
              </a:xfrm>
              <a:custGeom>
                <a:avLst/>
                <a:gdLst/>
                <a:ahLst/>
                <a:cxnLst/>
                <a:rect l="l" t="t" r="r" b="b"/>
                <a:pathLst>
                  <a:path w="39586" h="17079" extrusionOk="0">
                    <a:moveTo>
                      <a:pt x="0" y="3105"/>
                    </a:moveTo>
                    <a:cubicBezTo>
                      <a:pt x="14888" y="-4163"/>
                      <a:pt x="27356" y="2553"/>
                      <a:pt x="39586" y="10677"/>
                    </a:cubicBezTo>
                    <a:cubicBezTo>
                      <a:pt x="25565" y="12916"/>
                      <a:pt x="12802" y="7906"/>
                      <a:pt x="0" y="3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48"/>
              <p:cNvSpPr/>
              <p:nvPr/>
            </p:nvSpPr>
            <p:spPr>
              <a:xfrm>
                <a:off x="8618760" y="2172240"/>
                <a:ext cx="15497" cy="27340"/>
              </a:xfrm>
              <a:custGeom>
                <a:avLst/>
                <a:gdLst/>
                <a:ahLst/>
                <a:cxnLst/>
                <a:rect l="l" t="t" r="r" b="b"/>
                <a:pathLst>
                  <a:path w="18784" h="28041" extrusionOk="0">
                    <a:moveTo>
                      <a:pt x="5506" y="27473"/>
                    </a:moveTo>
                    <a:cubicBezTo>
                      <a:pt x="2620" y="27330"/>
                      <a:pt x="982" y="25702"/>
                      <a:pt x="306" y="23092"/>
                    </a:cubicBezTo>
                    <a:cubicBezTo>
                      <a:pt x="-1419" y="16320"/>
                      <a:pt x="4487" y="2108"/>
                      <a:pt x="9659" y="251"/>
                    </a:cubicBezTo>
                    <a:cubicBezTo>
                      <a:pt x="11945" y="-568"/>
                      <a:pt x="13279" y="756"/>
                      <a:pt x="14288" y="2232"/>
                    </a:cubicBezTo>
                    <a:cubicBezTo>
                      <a:pt x="17365" y="6747"/>
                      <a:pt x="13822" y="21892"/>
                      <a:pt x="8735" y="26121"/>
                    </a:cubicBezTo>
                    <a:cubicBezTo>
                      <a:pt x="7859" y="26845"/>
                      <a:pt x="6554" y="27054"/>
                      <a:pt x="5506" y="274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8"/>
              <p:cNvSpPr/>
              <p:nvPr/>
            </p:nvSpPr>
            <p:spPr>
              <a:xfrm>
                <a:off x="8468640" y="1648080"/>
                <a:ext cx="34220" cy="12249"/>
              </a:xfrm>
              <a:custGeom>
                <a:avLst/>
                <a:gdLst/>
                <a:ahLst/>
                <a:cxnLst/>
                <a:rect l="l" t="t" r="r" b="b"/>
                <a:pathLst>
                  <a:path w="34918" h="14802" extrusionOk="0">
                    <a:moveTo>
                      <a:pt x="34140" y="12069"/>
                    </a:moveTo>
                    <a:cubicBezTo>
                      <a:pt x="21472" y="12069"/>
                      <a:pt x="13043" y="12212"/>
                      <a:pt x="4632" y="11936"/>
                    </a:cubicBezTo>
                    <a:cubicBezTo>
                      <a:pt x="3146" y="11888"/>
                      <a:pt x="1060" y="10392"/>
                      <a:pt x="412" y="9011"/>
                    </a:cubicBezTo>
                    <a:cubicBezTo>
                      <a:pt x="-778" y="6497"/>
                      <a:pt x="774" y="4392"/>
                      <a:pt x="2975" y="2915"/>
                    </a:cubicBezTo>
                    <a:cubicBezTo>
                      <a:pt x="11166" y="-2590"/>
                      <a:pt x="20101" y="-704"/>
                      <a:pt x="34131" y="120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8"/>
              <p:cNvSpPr/>
              <p:nvPr/>
            </p:nvSpPr>
            <p:spPr>
              <a:xfrm>
                <a:off x="8651880" y="2212560"/>
                <a:ext cx="12240" cy="35244"/>
              </a:xfrm>
              <a:custGeom>
                <a:avLst/>
                <a:gdLst/>
                <a:ahLst/>
                <a:cxnLst/>
                <a:rect l="l" t="t" r="r" b="b"/>
                <a:pathLst>
                  <a:path w="16374" h="35690" extrusionOk="0">
                    <a:moveTo>
                      <a:pt x="8532" y="0"/>
                    </a:moveTo>
                    <a:cubicBezTo>
                      <a:pt x="14666" y="12240"/>
                      <a:pt x="11989" y="22079"/>
                      <a:pt x="9760" y="31804"/>
                    </a:cubicBezTo>
                    <a:cubicBezTo>
                      <a:pt x="9418" y="33290"/>
                      <a:pt x="7322" y="35242"/>
                      <a:pt x="5865" y="35404"/>
                    </a:cubicBezTo>
                    <a:cubicBezTo>
                      <a:pt x="3226" y="35690"/>
                      <a:pt x="1121" y="33623"/>
                      <a:pt x="817" y="31004"/>
                    </a:cubicBezTo>
                    <a:cubicBezTo>
                      <a:pt x="-402" y="20603"/>
                      <a:pt x="-1708" y="10087"/>
                      <a:pt x="8541"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8"/>
              <p:cNvSpPr/>
              <p:nvPr/>
            </p:nvSpPr>
            <p:spPr>
              <a:xfrm>
                <a:off x="8655840" y="1335240"/>
                <a:ext cx="45311" cy="13323"/>
              </a:xfrm>
              <a:custGeom>
                <a:avLst/>
                <a:gdLst/>
                <a:ahLst/>
                <a:cxnLst/>
                <a:rect l="l" t="t" r="r" b="b"/>
                <a:pathLst>
                  <a:path w="45425" h="13878" extrusionOk="0">
                    <a:moveTo>
                      <a:pt x="0" y="69"/>
                    </a:moveTo>
                    <a:cubicBezTo>
                      <a:pt x="16526" y="-645"/>
                      <a:pt x="31537" y="4203"/>
                      <a:pt x="45425" y="13233"/>
                    </a:cubicBezTo>
                    <a:cubicBezTo>
                      <a:pt x="29156" y="13004"/>
                      <a:pt x="14487" y="6870"/>
                      <a:pt x="0" y="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8"/>
              <p:cNvSpPr/>
              <p:nvPr/>
            </p:nvSpPr>
            <p:spPr>
              <a:xfrm>
                <a:off x="8155440" y="2118600"/>
                <a:ext cx="21231" cy="31715"/>
              </a:xfrm>
              <a:custGeom>
                <a:avLst/>
                <a:gdLst/>
                <a:ahLst/>
                <a:cxnLst/>
                <a:rect l="l" t="t" r="r" b="b"/>
                <a:pathLst>
                  <a:path w="21231" h="31794" extrusionOk="0">
                    <a:moveTo>
                      <a:pt x="21231" y="31794"/>
                    </a:moveTo>
                    <a:cubicBezTo>
                      <a:pt x="10459" y="21307"/>
                      <a:pt x="5629" y="11859"/>
                      <a:pt x="0" y="0"/>
                    </a:cubicBezTo>
                    <a:cubicBezTo>
                      <a:pt x="13878" y="6048"/>
                      <a:pt x="17374" y="11344"/>
                      <a:pt x="21231" y="3179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8"/>
              <p:cNvSpPr/>
              <p:nvPr/>
            </p:nvSpPr>
            <p:spPr>
              <a:xfrm>
                <a:off x="8703360" y="1773000"/>
                <a:ext cx="19418" cy="16565"/>
              </a:xfrm>
              <a:custGeom>
                <a:avLst/>
                <a:gdLst/>
                <a:ahLst/>
                <a:cxnLst/>
                <a:rect l="l" t="t" r="r" b="b"/>
                <a:pathLst>
                  <a:path w="20440" h="18717" extrusionOk="0">
                    <a:moveTo>
                      <a:pt x="19559" y="13413"/>
                    </a:moveTo>
                    <a:cubicBezTo>
                      <a:pt x="19254" y="15528"/>
                      <a:pt x="17892" y="16814"/>
                      <a:pt x="15901" y="16566"/>
                    </a:cubicBezTo>
                    <a:cubicBezTo>
                      <a:pt x="8634" y="15642"/>
                      <a:pt x="3576" y="11432"/>
                      <a:pt x="366" y="5041"/>
                    </a:cubicBezTo>
                    <a:cubicBezTo>
                      <a:pt x="-491" y="3336"/>
                      <a:pt x="204" y="1145"/>
                      <a:pt x="1966" y="317"/>
                    </a:cubicBezTo>
                    <a:cubicBezTo>
                      <a:pt x="6690" y="-1903"/>
                      <a:pt x="19949" y="8089"/>
                      <a:pt x="19559" y="1341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8"/>
              <p:cNvSpPr/>
              <p:nvPr/>
            </p:nvSpPr>
            <p:spPr>
              <a:xfrm>
                <a:off x="8374680" y="2565720"/>
                <a:ext cx="11884" cy="24866"/>
              </a:xfrm>
              <a:custGeom>
                <a:avLst/>
                <a:gdLst/>
                <a:ahLst/>
                <a:cxnLst/>
                <a:rect l="l" t="t" r="r" b="b"/>
                <a:pathLst>
                  <a:path w="13621" h="25117" extrusionOk="0">
                    <a:moveTo>
                      <a:pt x="11839" y="16564"/>
                    </a:moveTo>
                    <a:cubicBezTo>
                      <a:pt x="11420" y="20298"/>
                      <a:pt x="12087" y="24908"/>
                      <a:pt x="6810" y="24870"/>
                    </a:cubicBezTo>
                    <a:cubicBezTo>
                      <a:pt x="3438" y="24851"/>
                      <a:pt x="1743" y="21517"/>
                      <a:pt x="1191" y="18469"/>
                    </a:cubicBezTo>
                    <a:cubicBezTo>
                      <a:pt x="114" y="12459"/>
                      <a:pt x="-1305" y="6268"/>
                      <a:pt x="2391" y="600"/>
                    </a:cubicBezTo>
                    <a:cubicBezTo>
                      <a:pt x="2791" y="-19"/>
                      <a:pt x="4933" y="-209"/>
                      <a:pt x="5762" y="267"/>
                    </a:cubicBezTo>
                    <a:cubicBezTo>
                      <a:pt x="12316" y="4030"/>
                      <a:pt x="10391" y="11002"/>
                      <a:pt x="11830" y="1655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8"/>
              <p:cNvSpPr/>
              <p:nvPr/>
            </p:nvSpPr>
            <p:spPr>
              <a:xfrm>
                <a:off x="8411040" y="1296000"/>
                <a:ext cx="29518" cy="9719"/>
              </a:xfrm>
              <a:custGeom>
                <a:avLst/>
                <a:gdLst/>
                <a:ahLst/>
                <a:cxnLst/>
                <a:rect l="l" t="t" r="r" b="b"/>
                <a:pathLst>
                  <a:path w="29518" h="11401" extrusionOk="0">
                    <a:moveTo>
                      <a:pt x="0" y="296"/>
                    </a:moveTo>
                    <a:cubicBezTo>
                      <a:pt x="10868" y="-904"/>
                      <a:pt x="20545" y="1439"/>
                      <a:pt x="29518" y="9231"/>
                    </a:cubicBezTo>
                    <a:cubicBezTo>
                      <a:pt x="15830" y="10497"/>
                      <a:pt x="12487" y="9612"/>
                      <a:pt x="0" y="29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48"/>
              <p:cNvSpPr/>
              <p:nvPr/>
            </p:nvSpPr>
            <p:spPr>
              <a:xfrm>
                <a:off x="8787960" y="1590120"/>
                <a:ext cx="36696" cy="10428"/>
              </a:xfrm>
              <a:custGeom>
                <a:avLst/>
                <a:gdLst/>
                <a:ahLst/>
                <a:cxnLst/>
                <a:rect l="l" t="t" r="r" b="b"/>
                <a:pathLst>
                  <a:path w="36880" h="11783" extrusionOk="0">
                    <a:moveTo>
                      <a:pt x="0" y="305"/>
                    </a:moveTo>
                    <a:cubicBezTo>
                      <a:pt x="15373" y="-962"/>
                      <a:pt x="25232" y="1591"/>
                      <a:pt x="36880" y="10325"/>
                    </a:cubicBezTo>
                    <a:cubicBezTo>
                      <a:pt x="22698" y="10821"/>
                      <a:pt x="12954" y="7858"/>
                      <a:pt x="0" y="3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8"/>
              <p:cNvSpPr/>
              <p:nvPr/>
            </p:nvSpPr>
            <p:spPr>
              <a:xfrm>
                <a:off x="8782560" y="1488960"/>
                <a:ext cx="32371" cy="12241"/>
              </a:xfrm>
              <a:custGeom>
                <a:avLst/>
                <a:gdLst/>
                <a:ahLst/>
                <a:cxnLst/>
                <a:rect l="l" t="t" r="r" b="b"/>
                <a:pathLst>
                  <a:path w="32452" h="14030" extrusionOk="0">
                    <a:moveTo>
                      <a:pt x="32452" y="12197"/>
                    </a:moveTo>
                    <a:cubicBezTo>
                      <a:pt x="21584" y="11168"/>
                      <a:pt x="11782" y="8101"/>
                      <a:pt x="0" y="396"/>
                    </a:cubicBezTo>
                    <a:cubicBezTo>
                      <a:pt x="15916" y="-1833"/>
                      <a:pt x="24089" y="5796"/>
                      <a:pt x="32452" y="121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8"/>
              <p:cNvSpPr/>
              <p:nvPr/>
            </p:nvSpPr>
            <p:spPr>
              <a:xfrm>
                <a:off x="8797680" y="1608120"/>
                <a:ext cx="24095" cy="11163"/>
              </a:xfrm>
              <a:custGeom>
                <a:avLst/>
                <a:gdLst/>
                <a:ahLst/>
                <a:cxnLst/>
                <a:rect l="l" t="t" r="r" b="b"/>
                <a:pathLst>
                  <a:path w="23975" h="11449" extrusionOk="0">
                    <a:moveTo>
                      <a:pt x="0" y="22"/>
                    </a:moveTo>
                    <a:cubicBezTo>
                      <a:pt x="8887" y="-254"/>
                      <a:pt x="16516" y="1994"/>
                      <a:pt x="23975" y="11195"/>
                    </a:cubicBezTo>
                    <a:cubicBezTo>
                      <a:pt x="12802" y="9938"/>
                      <a:pt x="4962" y="8271"/>
                      <a:pt x="0" y="2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8"/>
              <p:cNvSpPr/>
              <p:nvPr/>
            </p:nvSpPr>
            <p:spPr>
              <a:xfrm>
                <a:off x="8668440" y="1352520"/>
                <a:ext cx="19813" cy="8291"/>
              </a:xfrm>
              <a:custGeom>
                <a:avLst/>
                <a:gdLst/>
                <a:ahLst/>
                <a:cxnLst/>
                <a:rect l="l" t="t" r="r" b="b"/>
                <a:pathLst>
                  <a:path w="19764" h="10945" extrusionOk="0">
                    <a:moveTo>
                      <a:pt x="0" y="443"/>
                    </a:moveTo>
                    <a:cubicBezTo>
                      <a:pt x="8468" y="-1491"/>
                      <a:pt x="14068" y="3262"/>
                      <a:pt x="19764" y="7806"/>
                    </a:cubicBezTo>
                    <a:cubicBezTo>
                      <a:pt x="11420" y="9454"/>
                      <a:pt x="5267" y="5987"/>
                      <a:pt x="0" y="4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8"/>
              <p:cNvSpPr/>
              <p:nvPr/>
            </p:nvSpPr>
            <p:spPr>
              <a:xfrm>
                <a:off x="8580240" y="1276200"/>
                <a:ext cx="9732" cy="7194"/>
              </a:xfrm>
              <a:custGeom>
                <a:avLst/>
                <a:gdLst/>
                <a:ahLst/>
                <a:cxnLst/>
                <a:rect l="l" t="t" r="r" b="b"/>
                <a:pathLst>
                  <a:path w="10783" h="7735" extrusionOk="0">
                    <a:moveTo>
                      <a:pt x="9814" y="3981"/>
                    </a:moveTo>
                    <a:cubicBezTo>
                      <a:pt x="10072" y="6620"/>
                      <a:pt x="8338" y="7382"/>
                      <a:pt x="6509" y="6877"/>
                    </a:cubicBezTo>
                    <a:cubicBezTo>
                      <a:pt x="4309" y="6277"/>
                      <a:pt x="1813" y="5381"/>
                      <a:pt x="394" y="3772"/>
                    </a:cubicBezTo>
                    <a:cubicBezTo>
                      <a:pt x="-711" y="2524"/>
                      <a:pt x="661" y="314"/>
                      <a:pt x="2604" y="67"/>
                    </a:cubicBezTo>
                    <a:cubicBezTo>
                      <a:pt x="5842" y="-353"/>
                      <a:pt x="8262" y="1238"/>
                      <a:pt x="9814" y="398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93" name="Google Shape;993;p48"/>
            <p:cNvPicPr preferRelativeResize="0"/>
            <p:nvPr/>
          </p:nvPicPr>
          <p:blipFill>
            <a:blip r:embed="rId3">
              <a:alphaModFix/>
            </a:blip>
            <a:stretch>
              <a:fillRect/>
            </a:stretch>
          </p:blipFill>
          <p:spPr>
            <a:xfrm>
              <a:off x="658075" y="1554350"/>
              <a:ext cx="954350" cy="3589150"/>
            </a:xfrm>
            <a:prstGeom prst="rect">
              <a:avLst/>
            </a:prstGeom>
            <a:noFill/>
            <a:ln>
              <a:noFill/>
            </a:ln>
          </p:spPr>
        </p:pic>
        <p:pic>
          <p:nvPicPr>
            <p:cNvPr id="994" name="Google Shape;994;p48"/>
            <p:cNvPicPr preferRelativeResize="0"/>
            <p:nvPr/>
          </p:nvPicPr>
          <p:blipFill>
            <a:blip r:embed="rId4">
              <a:alphaModFix/>
            </a:blip>
            <a:stretch>
              <a:fillRect/>
            </a:stretch>
          </p:blipFill>
          <p:spPr>
            <a:xfrm>
              <a:off x="389086" y="2975747"/>
              <a:ext cx="737777" cy="2705156"/>
            </a:xfrm>
            <a:prstGeom prst="rect">
              <a:avLst/>
            </a:prstGeom>
            <a:noFill/>
            <a:ln>
              <a:noFill/>
            </a:ln>
          </p:spPr>
        </p:pic>
      </p:grpSp>
      <p:grpSp>
        <p:nvGrpSpPr>
          <p:cNvPr id="995" name="Google Shape;995;p48"/>
          <p:cNvGrpSpPr/>
          <p:nvPr/>
        </p:nvGrpSpPr>
        <p:grpSpPr>
          <a:xfrm>
            <a:off x="6821200" y="2065495"/>
            <a:ext cx="2060237" cy="3213408"/>
            <a:chOff x="6821200" y="2065495"/>
            <a:chExt cx="2060237" cy="3213408"/>
          </a:xfrm>
        </p:grpSpPr>
        <p:pic>
          <p:nvPicPr>
            <p:cNvPr id="996" name="Google Shape;996;p48"/>
            <p:cNvPicPr preferRelativeResize="0"/>
            <p:nvPr/>
          </p:nvPicPr>
          <p:blipFill rotWithShape="1">
            <a:blip r:embed="rId5">
              <a:alphaModFix/>
            </a:blip>
            <a:srcRect l="777" r="777"/>
            <a:stretch/>
          </p:blipFill>
          <p:spPr>
            <a:xfrm flipH="1">
              <a:off x="6821200" y="2771600"/>
              <a:ext cx="692625" cy="2507303"/>
            </a:xfrm>
            <a:prstGeom prst="rect">
              <a:avLst/>
            </a:prstGeom>
            <a:noFill/>
            <a:ln>
              <a:noFill/>
            </a:ln>
          </p:spPr>
        </p:pic>
        <p:pic>
          <p:nvPicPr>
            <p:cNvPr id="997" name="Google Shape;997;p48"/>
            <p:cNvPicPr preferRelativeResize="0"/>
            <p:nvPr/>
          </p:nvPicPr>
          <p:blipFill>
            <a:blip r:embed="rId6">
              <a:alphaModFix/>
            </a:blip>
            <a:stretch>
              <a:fillRect/>
            </a:stretch>
          </p:blipFill>
          <p:spPr>
            <a:xfrm flipH="1">
              <a:off x="8137013" y="2065495"/>
              <a:ext cx="744424" cy="3084011"/>
            </a:xfrm>
            <a:prstGeom prst="rect">
              <a:avLst/>
            </a:prstGeom>
            <a:noFill/>
            <a:ln>
              <a:noFill/>
            </a:ln>
          </p:spPr>
        </p:pic>
        <p:pic>
          <p:nvPicPr>
            <p:cNvPr id="998" name="Google Shape;998;p48"/>
            <p:cNvPicPr preferRelativeResize="0"/>
            <p:nvPr/>
          </p:nvPicPr>
          <p:blipFill>
            <a:blip r:embed="rId7">
              <a:alphaModFix/>
            </a:blip>
            <a:stretch>
              <a:fillRect/>
            </a:stretch>
          </p:blipFill>
          <p:spPr>
            <a:xfrm>
              <a:off x="7470974" y="3220751"/>
              <a:ext cx="534925" cy="2000825"/>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grpSp>
        <p:nvGrpSpPr>
          <p:cNvPr id="457" name="Google Shape;457;p29"/>
          <p:cNvGrpSpPr/>
          <p:nvPr/>
        </p:nvGrpSpPr>
        <p:grpSpPr>
          <a:xfrm flipH="1">
            <a:off x="6897400" y="2065495"/>
            <a:ext cx="2060237" cy="3213408"/>
            <a:chOff x="6821200" y="2065495"/>
            <a:chExt cx="2060237" cy="3213408"/>
          </a:xfrm>
        </p:grpSpPr>
        <p:pic>
          <p:nvPicPr>
            <p:cNvPr id="458" name="Google Shape;458;p29"/>
            <p:cNvPicPr preferRelativeResize="0"/>
            <p:nvPr/>
          </p:nvPicPr>
          <p:blipFill rotWithShape="1">
            <a:blip r:embed="rId3">
              <a:alphaModFix/>
            </a:blip>
            <a:srcRect l="777" r="777"/>
            <a:stretch/>
          </p:blipFill>
          <p:spPr>
            <a:xfrm flipH="1">
              <a:off x="6821200" y="2771600"/>
              <a:ext cx="692625" cy="2507303"/>
            </a:xfrm>
            <a:prstGeom prst="rect">
              <a:avLst/>
            </a:prstGeom>
            <a:noFill/>
            <a:ln>
              <a:noFill/>
            </a:ln>
          </p:spPr>
        </p:pic>
        <p:pic>
          <p:nvPicPr>
            <p:cNvPr id="459" name="Google Shape;459;p29"/>
            <p:cNvPicPr preferRelativeResize="0"/>
            <p:nvPr/>
          </p:nvPicPr>
          <p:blipFill>
            <a:blip r:embed="rId4">
              <a:alphaModFix/>
            </a:blip>
            <a:stretch>
              <a:fillRect/>
            </a:stretch>
          </p:blipFill>
          <p:spPr>
            <a:xfrm flipH="1">
              <a:off x="8137013" y="2065495"/>
              <a:ext cx="744424" cy="3084011"/>
            </a:xfrm>
            <a:prstGeom prst="rect">
              <a:avLst/>
            </a:prstGeom>
            <a:noFill/>
            <a:ln>
              <a:noFill/>
            </a:ln>
          </p:spPr>
        </p:pic>
        <p:pic>
          <p:nvPicPr>
            <p:cNvPr id="460" name="Google Shape;460;p29"/>
            <p:cNvPicPr preferRelativeResize="0"/>
            <p:nvPr/>
          </p:nvPicPr>
          <p:blipFill>
            <a:blip r:embed="rId5">
              <a:alphaModFix/>
            </a:blip>
            <a:stretch>
              <a:fillRect/>
            </a:stretch>
          </p:blipFill>
          <p:spPr>
            <a:xfrm>
              <a:off x="7470974" y="3220751"/>
              <a:ext cx="534925" cy="2000825"/>
            </a:xfrm>
            <a:prstGeom prst="rect">
              <a:avLst/>
            </a:prstGeom>
            <a:noFill/>
            <a:ln>
              <a:noFill/>
            </a:ln>
          </p:spPr>
        </p:pic>
      </p:grpSp>
      <p:sp>
        <p:nvSpPr>
          <p:cNvPr id="461" name="Google Shape;461;p29"/>
          <p:cNvSpPr txBox="1">
            <a:spLocks noGrp="1"/>
          </p:cNvSpPr>
          <p:nvPr>
            <p:ph type="title"/>
          </p:nvPr>
        </p:nvSpPr>
        <p:spPr>
          <a:xfrm>
            <a:off x="720000" y="2454163"/>
            <a:ext cx="44256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Readers</a:t>
            </a:r>
            <a:endParaRPr/>
          </a:p>
        </p:txBody>
      </p:sp>
      <p:sp>
        <p:nvSpPr>
          <p:cNvPr id="462" name="Google Shape;462;p29"/>
          <p:cNvSpPr txBox="1">
            <a:spLocks noGrp="1"/>
          </p:cNvSpPr>
          <p:nvPr>
            <p:ph type="subTitle" idx="1"/>
          </p:nvPr>
        </p:nvSpPr>
        <p:spPr>
          <a:xfrm>
            <a:off x="720000" y="3310013"/>
            <a:ext cx="4425600" cy="457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Get some volunteer readers - 4 is ideal.</a:t>
            </a:r>
            <a:endParaRPr/>
          </a:p>
        </p:txBody>
      </p:sp>
      <p:sp>
        <p:nvSpPr>
          <p:cNvPr id="463" name="Google Shape;463;p29"/>
          <p:cNvSpPr txBox="1">
            <a:spLocks noGrp="1"/>
          </p:cNvSpPr>
          <p:nvPr>
            <p:ph type="title" idx="2"/>
          </p:nvPr>
        </p:nvSpPr>
        <p:spPr>
          <a:xfrm>
            <a:off x="720000" y="1375688"/>
            <a:ext cx="1702500"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grpSp>
        <p:nvGrpSpPr>
          <p:cNvPr id="464" name="Google Shape;464;p29"/>
          <p:cNvGrpSpPr/>
          <p:nvPr/>
        </p:nvGrpSpPr>
        <p:grpSpPr>
          <a:xfrm flipH="1">
            <a:off x="5499228" y="751594"/>
            <a:ext cx="1797672" cy="5024586"/>
            <a:chOff x="115862" y="1497931"/>
            <a:chExt cx="1496563" cy="4182972"/>
          </a:xfrm>
        </p:grpSpPr>
        <p:grpSp>
          <p:nvGrpSpPr>
            <p:cNvPr id="465" name="Google Shape;465;p29"/>
            <p:cNvGrpSpPr/>
            <p:nvPr/>
          </p:nvGrpSpPr>
          <p:grpSpPr>
            <a:xfrm flipH="1">
              <a:off x="115862" y="1497931"/>
              <a:ext cx="1144328" cy="3928771"/>
              <a:chOff x="7782840" y="1084680"/>
              <a:chExt cx="1264730" cy="4342143"/>
            </a:xfrm>
          </p:grpSpPr>
          <p:sp>
            <p:nvSpPr>
              <p:cNvPr id="466" name="Google Shape;466;p29"/>
              <p:cNvSpPr/>
              <p:nvPr/>
            </p:nvSpPr>
            <p:spPr>
              <a:xfrm>
                <a:off x="7782840" y="1084680"/>
                <a:ext cx="1264730" cy="4342143"/>
              </a:xfrm>
              <a:custGeom>
                <a:avLst/>
                <a:gdLst/>
                <a:ahLst/>
                <a:cxnLst/>
                <a:rect l="l" t="t" r="r" b="b"/>
                <a:pathLst>
                  <a:path w="1264730" h="4342143" extrusionOk="0">
                    <a:moveTo>
                      <a:pt x="1229049" y="4341600"/>
                    </a:moveTo>
                    <a:cubicBezTo>
                      <a:pt x="1231401" y="4306215"/>
                      <a:pt x="1230458" y="4270801"/>
                      <a:pt x="1227868" y="4235539"/>
                    </a:cubicBezTo>
                    <a:cubicBezTo>
                      <a:pt x="1223562" y="4176874"/>
                      <a:pt x="1220867" y="4118143"/>
                      <a:pt x="1219162" y="4059384"/>
                    </a:cubicBezTo>
                    <a:cubicBezTo>
                      <a:pt x="1217181" y="3991099"/>
                      <a:pt x="1212208" y="3923033"/>
                      <a:pt x="1208065" y="3854882"/>
                    </a:cubicBezTo>
                    <a:cubicBezTo>
                      <a:pt x="1204608" y="3798027"/>
                      <a:pt x="1206170" y="3741277"/>
                      <a:pt x="1212218" y="3684461"/>
                    </a:cubicBezTo>
                    <a:cubicBezTo>
                      <a:pt x="1220914" y="3602774"/>
                      <a:pt x="1229401" y="3520954"/>
                      <a:pt x="1225201" y="3438515"/>
                    </a:cubicBezTo>
                    <a:cubicBezTo>
                      <a:pt x="1222105" y="3377851"/>
                      <a:pt x="1214313" y="3317691"/>
                      <a:pt x="1206313" y="3257550"/>
                    </a:cubicBezTo>
                    <a:cubicBezTo>
                      <a:pt x="1198150" y="3196190"/>
                      <a:pt x="1189758" y="3134849"/>
                      <a:pt x="1181100" y="3073555"/>
                    </a:cubicBezTo>
                    <a:cubicBezTo>
                      <a:pt x="1167031" y="2973991"/>
                      <a:pt x="1146191" y="2875759"/>
                      <a:pt x="1121740" y="2778280"/>
                    </a:cubicBezTo>
                    <a:cubicBezTo>
                      <a:pt x="1113739" y="2746391"/>
                      <a:pt x="1107100" y="2714254"/>
                      <a:pt x="1101338" y="2681897"/>
                    </a:cubicBezTo>
                    <a:cubicBezTo>
                      <a:pt x="1096756" y="2656179"/>
                      <a:pt x="1095356" y="2630129"/>
                      <a:pt x="1098004" y="2604421"/>
                    </a:cubicBezTo>
                    <a:cubicBezTo>
                      <a:pt x="1102281" y="2562968"/>
                      <a:pt x="1096089" y="2522382"/>
                      <a:pt x="1091231" y="2481663"/>
                    </a:cubicBezTo>
                    <a:cubicBezTo>
                      <a:pt x="1079849" y="2386184"/>
                      <a:pt x="1057904" y="2292658"/>
                      <a:pt x="1039044" y="2198513"/>
                    </a:cubicBezTo>
                    <a:cubicBezTo>
                      <a:pt x="1022909" y="2117960"/>
                      <a:pt x="1001697" y="2038569"/>
                      <a:pt x="986571" y="1957835"/>
                    </a:cubicBezTo>
                    <a:cubicBezTo>
                      <a:pt x="982018" y="1933546"/>
                      <a:pt x="974083" y="1910191"/>
                      <a:pt x="964016" y="1887598"/>
                    </a:cubicBezTo>
                    <a:cubicBezTo>
                      <a:pt x="958872" y="1876044"/>
                      <a:pt x="952576" y="1865262"/>
                      <a:pt x="944308" y="1855813"/>
                    </a:cubicBezTo>
                    <a:cubicBezTo>
                      <a:pt x="938260" y="1856584"/>
                      <a:pt x="939794" y="1872129"/>
                      <a:pt x="929469" y="1861918"/>
                    </a:cubicBezTo>
                    <a:cubicBezTo>
                      <a:pt x="924258" y="1856765"/>
                      <a:pt x="917210" y="1862014"/>
                      <a:pt x="911657" y="1863928"/>
                    </a:cubicBezTo>
                    <a:cubicBezTo>
                      <a:pt x="867356" y="1879225"/>
                      <a:pt x="821846" y="1889617"/>
                      <a:pt x="775963" y="1898685"/>
                    </a:cubicBezTo>
                    <a:cubicBezTo>
                      <a:pt x="708936" y="1911934"/>
                      <a:pt x="641547" y="1921869"/>
                      <a:pt x="573090" y="1923688"/>
                    </a:cubicBezTo>
                    <a:cubicBezTo>
                      <a:pt x="521780" y="1925050"/>
                      <a:pt x="472612" y="1915192"/>
                      <a:pt x="424748" y="1897494"/>
                    </a:cubicBezTo>
                    <a:cubicBezTo>
                      <a:pt x="422376" y="1896618"/>
                      <a:pt x="420053" y="1895599"/>
                      <a:pt x="417643" y="1894865"/>
                    </a:cubicBezTo>
                    <a:cubicBezTo>
                      <a:pt x="406289" y="1891436"/>
                      <a:pt x="395649" y="1885769"/>
                      <a:pt x="383781" y="1883902"/>
                    </a:cubicBezTo>
                    <a:cubicBezTo>
                      <a:pt x="374713" y="1896685"/>
                      <a:pt x="361988" y="1906762"/>
                      <a:pt x="355644" y="1921564"/>
                    </a:cubicBezTo>
                    <a:cubicBezTo>
                      <a:pt x="347091" y="1941519"/>
                      <a:pt x="343890" y="1962798"/>
                      <a:pt x="340576" y="1984019"/>
                    </a:cubicBezTo>
                    <a:cubicBezTo>
                      <a:pt x="335994" y="2013356"/>
                      <a:pt x="335375" y="2043160"/>
                      <a:pt x="330117" y="2072440"/>
                    </a:cubicBezTo>
                    <a:cubicBezTo>
                      <a:pt x="326974" y="2089994"/>
                      <a:pt x="322345" y="2107035"/>
                      <a:pt x="314487" y="2122970"/>
                    </a:cubicBezTo>
                    <a:cubicBezTo>
                      <a:pt x="295504" y="2161470"/>
                      <a:pt x="285988" y="2202551"/>
                      <a:pt x="280616" y="2244747"/>
                    </a:cubicBezTo>
                    <a:cubicBezTo>
                      <a:pt x="278206" y="2263683"/>
                      <a:pt x="273920" y="2282123"/>
                      <a:pt x="267538" y="2299973"/>
                    </a:cubicBezTo>
                    <a:cubicBezTo>
                      <a:pt x="250908" y="2346493"/>
                      <a:pt x="238706" y="2394080"/>
                      <a:pt x="229210" y="2442562"/>
                    </a:cubicBezTo>
                    <a:cubicBezTo>
                      <a:pt x="221075" y="2484101"/>
                      <a:pt x="209778" y="2524963"/>
                      <a:pt x="193300" y="2564149"/>
                    </a:cubicBezTo>
                    <a:cubicBezTo>
                      <a:pt x="174174" y="2609621"/>
                      <a:pt x="167497" y="2657942"/>
                      <a:pt x="162858" y="2706357"/>
                    </a:cubicBezTo>
                    <a:cubicBezTo>
                      <a:pt x="152914" y="2810170"/>
                      <a:pt x="144389" y="2914117"/>
                      <a:pt x="135369" y="3018006"/>
                    </a:cubicBezTo>
                    <a:cubicBezTo>
                      <a:pt x="129902" y="3080976"/>
                      <a:pt x="122729" y="3143755"/>
                      <a:pt x="115433" y="3206534"/>
                    </a:cubicBezTo>
                    <a:cubicBezTo>
                      <a:pt x="111566" y="3239795"/>
                      <a:pt x="108509" y="3273200"/>
                      <a:pt x="106566" y="3306623"/>
                    </a:cubicBezTo>
                    <a:cubicBezTo>
                      <a:pt x="103451" y="3360344"/>
                      <a:pt x="93697" y="3413265"/>
                      <a:pt x="88849" y="3466757"/>
                    </a:cubicBezTo>
                    <a:cubicBezTo>
                      <a:pt x="86335" y="3494456"/>
                      <a:pt x="83468" y="3522126"/>
                      <a:pt x="81353" y="3549853"/>
                    </a:cubicBezTo>
                    <a:cubicBezTo>
                      <a:pt x="78219" y="3590973"/>
                      <a:pt x="68761" y="3630978"/>
                      <a:pt x="60646" y="3671211"/>
                    </a:cubicBezTo>
                    <a:cubicBezTo>
                      <a:pt x="49863" y="3724647"/>
                      <a:pt x="45568" y="3778825"/>
                      <a:pt x="41948" y="3833041"/>
                    </a:cubicBezTo>
                    <a:cubicBezTo>
                      <a:pt x="39414" y="3870950"/>
                      <a:pt x="32471" y="3908269"/>
                      <a:pt x="28537" y="3945969"/>
                    </a:cubicBezTo>
                    <a:cubicBezTo>
                      <a:pt x="21384" y="4014597"/>
                      <a:pt x="19260" y="4083187"/>
                      <a:pt x="24155" y="4152243"/>
                    </a:cubicBezTo>
                    <a:cubicBezTo>
                      <a:pt x="27908" y="4205154"/>
                      <a:pt x="26251" y="4258409"/>
                      <a:pt x="22927" y="4311472"/>
                    </a:cubicBezTo>
                    <a:cubicBezTo>
                      <a:pt x="22298" y="4321474"/>
                      <a:pt x="19898" y="4331542"/>
                      <a:pt x="22755" y="4341590"/>
                    </a:cubicBezTo>
                    <a:lnTo>
                      <a:pt x="0" y="4341590"/>
                    </a:lnTo>
                    <a:cubicBezTo>
                      <a:pt x="924" y="4287860"/>
                      <a:pt x="1067" y="4234129"/>
                      <a:pt x="4829" y="4180465"/>
                    </a:cubicBezTo>
                    <a:cubicBezTo>
                      <a:pt x="6058" y="4162882"/>
                      <a:pt x="5010" y="4145042"/>
                      <a:pt x="3810" y="4127402"/>
                    </a:cubicBezTo>
                    <a:cubicBezTo>
                      <a:pt x="-1572" y="4048706"/>
                      <a:pt x="8172" y="3970896"/>
                      <a:pt x="17478" y="3893106"/>
                    </a:cubicBezTo>
                    <a:cubicBezTo>
                      <a:pt x="21917" y="3856015"/>
                      <a:pt x="23765" y="3818763"/>
                      <a:pt x="25775" y="3781558"/>
                    </a:cubicBezTo>
                    <a:cubicBezTo>
                      <a:pt x="28689" y="3727656"/>
                      <a:pt x="38224" y="3674916"/>
                      <a:pt x="49358" y="3622329"/>
                    </a:cubicBezTo>
                    <a:cubicBezTo>
                      <a:pt x="55912" y="3591354"/>
                      <a:pt x="60093" y="3560131"/>
                      <a:pt x="61713" y="3528441"/>
                    </a:cubicBezTo>
                    <a:cubicBezTo>
                      <a:pt x="63941" y="3484864"/>
                      <a:pt x="69075" y="3441544"/>
                      <a:pt x="75590" y="3398377"/>
                    </a:cubicBezTo>
                    <a:cubicBezTo>
                      <a:pt x="83610" y="3345209"/>
                      <a:pt x="86706" y="3291507"/>
                      <a:pt x="90983" y="3237967"/>
                    </a:cubicBezTo>
                    <a:cubicBezTo>
                      <a:pt x="93850" y="3202000"/>
                      <a:pt x="98841" y="3166358"/>
                      <a:pt x="103784" y="3130687"/>
                    </a:cubicBezTo>
                    <a:cubicBezTo>
                      <a:pt x="109338" y="3090548"/>
                      <a:pt x="110947" y="3050105"/>
                      <a:pt x="114338" y="3009795"/>
                    </a:cubicBezTo>
                    <a:cubicBezTo>
                      <a:pt x="121872" y="2920346"/>
                      <a:pt x="128978" y="2830859"/>
                      <a:pt x="136093" y="2741381"/>
                    </a:cubicBezTo>
                    <a:cubicBezTo>
                      <a:pt x="139303" y="2701023"/>
                      <a:pt x="144170" y="2660923"/>
                      <a:pt x="151705" y="2621118"/>
                    </a:cubicBezTo>
                    <a:cubicBezTo>
                      <a:pt x="155724" y="2599906"/>
                      <a:pt x="161372" y="2579256"/>
                      <a:pt x="169516" y="2559301"/>
                    </a:cubicBezTo>
                    <a:cubicBezTo>
                      <a:pt x="187976" y="2514057"/>
                      <a:pt x="200235" y="2467089"/>
                      <a:pt x="209626" y="2419226"/>
                    </a:cubicBezTo>
                    <a:cubicBezTo>
                      <a:pt x="215713" y="2388222"/>
                      <a:pt x="223351" y="2357485"/>
                      <a:pt x="234248" y="2327786"/>
                    </a:cubicBezTo>
                    <a:cubicBezTo>
                      <a:pt x="248250" y="2289610"/>
                      <a:pt x="257785" y="2250576"/>
                      <a:pt x="262442" y="2210133"/>
                    </a:cubicBezTo>
                    <a:cubicBezTo>
                      <a:pt x="265633" y="2182416"/>
                      <a:pt x="272520" y="2155126"/>
                      <a:pt x="285426" y="2130323"/>
                    </a:cubicBezTo>
                    <a:cubicBezTo>
                      <a:pt x="304047" y="2094528"/>
                      <a:pt x="309438" y="2056105"/>
                      <a:pt x="312010" y="2016804"/>
                    </a:cubicBezTo>
                    <a:cubicBezTo>
                      <a:pt x="313915" y="1987706"/>
                      <a:pt x="318192" y="1959035"/>
                      <a:pt x="326402" y="1930984"/>
                    </a:cubicBezTo>
                    <a:cubicBezTo>
                      <a:pt x="331280" y="1914315"/>
                      <a:pt x="338442" y="1899056"/>
                      <a:pt x="351444" y="1887093"/>
                    </a:cubicBezTo>
                    <a:cubicBezTo>
                      <a:pt x="361854" y="1877511"/>
                      <a:pt x="364826" y="1864423"/>
                      <a:pt x="367931" y="1851555"/>
                    </a:cubicBezTo>
                    <a:cubicBezTo>
                      <a:pt x="387172" y="1771631"/>
                      <a:pt x="399374" y="1690373"/>
                      <a:pt x="413033" y="1609401"/>
                    </a:cubicBezTo>
                    <a:cubicBezTo>
                      <a:pt x="415233" y="1596333"/>
                      <a:pt x="416576" y="1583103"/>
                      <a:pt x="417833" y="1569901"/>
                    </a:cubicBezTo>
                    <a:cubicBezTo>
                      <a:pt x="419776" y="1549422"/>
                      <a:pt x="429615" y="1534963"/>
                      <a:pt x="450008" y="1530439"/>
                    </a:cubicBezTo>
                    <a:cubicBezTo>
                      <a:pt x="460991" y="1528000"/>
                      <a:pt x="463715" y="1521981"/>
                      <a:pt x="464934" y="1512179"/>
                    </a:cubicBezTo>
                    <a:cubicBezTo>
                      <a:pt x="473078" y="1446381"/>
                      <a:pt x="470506" y="1381125"/>
                      <a:pt x="458286" y="1315936"/>
                    </a:cubicBezTo>
                    <a:cubicBezTo>
                      <a:pt x="447418" y="1257957"/>
                      <a:pt x="425748" y="1204703"/>
                      <a:pt x="394954" y="1154582"/>
                    </a:cubicBezTo>
                    <a:cubicBezTo>
                      <a:pt x="371799" y="1116911"/>
                      <a:pt x="350006" y="1078525"/>
                      <a:pt x="324431" y="1042244"/>
                    </a:cubicBezTo>
                    <a:cubicBezTo>
                      <a:pt x="302285" y="1010831"/>
                      <a:pt x="284493" y="976351"/>
                      <a:pt x="265014" y="943070"/>
                    </a:cubicBezTo>
                    <a:cubicBezTo>
                      <a:pt x="258537" y="932002"/>
                      <a:pt x="255889" y="919762"/>
                      <a:pt x="254870" y="906904"/>
                    </a:cubicBezTo>
                    <a:cubicBezTo>
                      <a:pt x="249526" y="839381"/>
                      <a:pt x="240392" y="772573"/>
                      <a:pt x="219894" y="707612"/>
                    </a:cubicBezTo>
                    <a:cubicBezTo>
                      <a:pt x="211169" y="679952"/>
                      <a:pt x="205321" y="651386"/>
                      <a:pt x="198129" y="623240"/>
                    </a:cubicBezTo>
                    <a:cubicBezTo>
                      <a:pt x="194510" y="609057"/>
                      <a:pt x="198625" y="594579"/>
                      <a:pt x="195119" y="580006"/>
                    </a:cubicBezTo>
                    <a:cubicBezTo>
                      <a:pt x="189814" y="557965"/>
                      <a:pt x="187490" y="535191"/>
                      <a:pt x="184166" y="512693"/>
                    </a:cubicBezTo>
                    <a:cubicBezTo>
                      <a:pt x="183432" y="507740"/>
                      <a:pt x="183289" y="502558"/>
                      <a:pt x="183813" y="497586"/>
                    </a:cubicBezTo>
                    <a:cubicBezTo>
                      <a:pt x="184613" y="490023"/>
                      <a:pt x="189424" y="486346"/>
                      <a:pt x="196967" y="487432"/>
                    </a:cubicBezTo>
                    <a:cubicBezTo>
                      <a:pt x="264157" y="497148"/>
                      <a:pt x="318040" y="525170"/>
                      <a:pt x="345433" y="592112"/>
                    </a:cubicBezTo>
                    <a:cubicBezTo>
                      <a:pt x="366979" y="644747"/>
                      <a:pt x="389163" y="697106"/>
                      <a:pt x="408632" y="750560"/>
                    </a:cubicBezTo>
                    <a:cubicBezTo>
                      <a:pt x="410146" y="754723"/>
                      <a:pt x="411537" y="758847"/>
                      <a:pt x="415062" y="762590"/>
                    </a:cubicBezTo>
                    <a:cubicBezTo>
                      <a:pt x="422395" y="757657"/>
                      <a:pt x="422881" y="749541"/>
                      <a:pt x="424948" y="742797"/>
                    </a:cubicBezTo>
                    <a:cubicBezTo>
                      <a:pt x="437540" y="701726"/>
                      <a:pt x="450637" y="660759"/>
                      <a:pt x="461486" y="619211"/>
                    </a:cubicBezTo>
                    <a:cubicBezTo>
                      <a:pt x="469973" y="586711"/>
                      <a:pt x="480222" y="554888"/>
                      <a:pt x="492347" y="523713"/>
                    </a:cubicBezTo>
                    <a:cubicBezTo>
                      <a:pt x="514855" y="465839"/>
                      <a:pt x="528066" y="405165"/>
                      <a:pt x="546992" y="346243"/>
                    </a:cubicBezTo>
                    <a:cubicBezTo>
                      <a:pt x="567862" y="281283"/>
                      <a:pt x="589235" y="216494"/>
                      <a:pt x="608933" y="151152"/>
                    </a:cubicBezTo>
                    <a:cubicBezTo>
                      <a:pt x="619001" y="117767"/>
                      <a:pt x="635127" y="86801"/>
                      <a:pt x="651386" y="56093"/>
                    </a:cubicBezTo>
                    <a:cubicBezTo>
                      <a:pt x="657072" y="45348"/>
                      <a:pt x="662645" y="32566"/>
                      <a:pt x="679713" y="36700"/>
                    </a:cubicBezTo>
                    <a:cubicBezTo>
                      <a:pt x="698307" y="41205"/>
                      <a:pt x="711317" y="53826"/>
                      <a:pt x="712013" y="71523"/>
                    </a:cubicBezTo>
                    <a:cubicBezTo>
                      <a:pt x="712584" y="86001"/>
                      <a:pt x="711537" y="100574"/>
                      <a:pt x="710746" y="115071"/>
                    </a:cubicBezTo>
                    <a:cubicBezTo>
                      <a:pt x="708222" y="161363"/>
                      <a:pt x="694896" y="205864"/>
                      <a:pt x="687829" y="251412"/>
                    </a:cubicBezTo>
                    <a:cubicBezTo>
                      <a:pt x="677265" y="319440"/>
                      <a:pt x="663978" y="387096"/>
                      <a:pt x="659244" y="455933"/>
                    </a:cubicBezTo>
                    <a:cubicBezTo>
                      <a:pt x="658558" y="465915"/>
                      <a:pt x="654091" y="475612"/>
                      <a:pt x="659454" y="486708"/>
                    </a:cubicBezTo>
                    <a:cubicBezTo>
                      <a:pt x="661083" y="479507"/>
                      <a:pt x="662969" y="472345"/>
                      <a:pt x="664292" y="465087"/>
                    </a:cubicBezTo>
                    <a:cubicBezTo>
                      <a:pt x="677818" y="391125"/>
                      <a:pt x="688209" y="316668"/>
                      <a:pt x="699497" y="242344"/>
                    </a:cubicBezTo>
                    <a:cubicBezTo>
                      <a:pt x="705660" y="201797"/>
                      <a:pt x="715661" y="161849"/>
                      <a:pt x="723414" y="121529"/>
                    </a:cubicBezTo>
                    <a:cubicBezTo>
                      <a:pt x="727586" y="99831"/>
                      <a:pt x="731510" y="78067"/>
                      <a:pt x="732701" y="55883"/>
                    </a:cubicBezTo>
                    <a:cubicBezTo>
                      <a:pt x="733139" y="47749"/>
                      <a:pt x="734815" y="39557"/>
                      <a:pt x="736940" y="31661"/>
                    </a:cubicBezTo>
                    <a:cubicBezTo>
                      <a:pt x="742378" y="11449"/>
                      <a:pt x="757076" y="629"/>
                      <a:pt x="778840" y="19"/>
                    </a:cubicBezTo>
                    <a:cubicBezTo>
                      <a:pt x="798871" y="-543"/>
                      <a:pt x="815826" y="11458"/>
                      <a:pt x="822208" y="30308"/>
                    </a:cubicBezTo>
                    <a:cubicBezTo>
                      <a:pt x="826732" y="43682"/>
                      <a:pt x="827627" y="57674"/>
                      <a:pt x="828532" y="71437"/>
                    </a:cubicBezTo>
                    <a:cubicBezTo>
                      <a:pt x="833056" y="140189"/>
                      <a:pt x="838114" y="209026"/>
                      <a:pt x="830056" y="277816"/>
                    </a:cubicBezTo>
                    <a:cubicBezTo>
                      <a:pt x="827123" y="302876"/>
                      <a:pt x="821483" y="327612"/>
                      <a:pt x="817731" y="352596"/>
                    </a:cubicBezTo>
                    <a:cubicBezTo>
                      <a:pt x="813216" y="382610"/>
                      <a:pt x="809768" y="412823"/>
                      <a:pt x="810778" y="443208"/>
                    </a:cubicBezTo>
                    <a:cubicBezTo>
                      <a:pt x="811578" y="467315"/>
                      <a:pt x="807653" y="491157"/>
                      <a:pt x="808044" y="515188"/>
                    </a:cubicBezTo>
                    <a:cubicBezTo>
                      <a:pt x="808129" y="520532"/>
                      <a:pt x="806977" y="526047"/>
                      <a:pt x="810892" y="533933"/>
                    </a:cubicBezTo>
                    <a:cubicBezTo>
                      <a:pt x="812740" y="518855"/>
                      <a:pt x="815512" y="506454"/>
                      <a:pt x="815559" y="494043"/>
                    </a:cubicBezTo>
                    <a:cubicBezTo>
                      <a:pt x="815712" y="450961"/>
                      <a:pt x="821131" y="408289"/>
                      <a:pt x="824274" y="365436"/>
                    </a:cubicBezTo>
                    <a:cubicBezTo>
                      <a:pt x="824874" y="357292"/>
                      <a:pt x="825941" y="348929"/>
                      <a:pt x="828465" y="341223"/>
                    </a:cubicBezTo>
                    <a:cubicBezTo>
                      <a:pt x="845163" y="290255"/>
                      <a:pt x="848944" y="237268"/>
                      <a:pt x="853412" y="184404"/>
                    </a:cubicBezTo>
                    <a:cubicBezTo>
                      <a:pt x="854812" y="167897"/>
                      <a:pt x="857745" y="151886"/>
                      <a:pt x="864194" y="136560"/>
                    </a:cubicBezTo>
                    <a:cubicBezTo>
                      <a:pt x="870766" y="120958"/>
                      <a:pt x="882653" y="113062"/>
                      <a:pt x="899179" y="111547"/>
                    </a:cubicBezTo>
                    <a:cubicBezTo>
                      <a:pt x="915171" y="110071"/>
                      <a:pt x="925544" y="118424"/>
                      <a:pt x="932945" y="131388"/>
                    </a:cubicBezTo>
                    <a:cubicBezTo>
                      <a:pt x="937851" y="139970"/>
                      <a:pt x="943080" y="147866"/>
                      <a:pt x="945147" y="158458"/>
                    </a:cubicBezTo>
                    <a:cubicBezTo>
                      <a:pt x="955348" y="210741"/>
                      <a:pt x="952119" y="262671"/>
                      <a:pt x="946404" y="315115"/>
                    </a:cubicBezTo>
                    <a:cubicBezTo>
                      <a:pt x="941060" y="364150"/>
                      <a:pt x="930707" y="412461"/>
                      <a:pt x="926535" y="461543"/>
                    </a:cubicBezTo>
                    <a:cubicBezTo>
                      <a:pt x="922620" y="507568"/>
                      <a:pt x="924715" y="553802"/>
                      <a:pt x="924982" y="599951"/>
                    </a:cubicBezTo>
                    <a:cubicBezTo>
                      <a:pt x="924982" y="600770"/>
                      <a:pt x="926430" y="601580"/>
                      <a:pt x="927211" y="602389"/>
                    </a:cubicBezTo>
                    <a:cubicBezTo>
                      <a:pt x="927783" y="602294"/>
                      <a:pt x="928754" y="602361"/>
                      <a:pt x="928878" y="602075"/>
                    </a:cubicBezTo>
                    <a:cubicBezTo>
                      <a:pt x="950042" y="551402"/>
                      <a:pt x="972417" y="501234"/>
                      <a:pt x="972550" y="444513"/>
                    </a:cubicBezTo>
                    <a:cubicBezTo>
                      <a:pt x="972645" y="405860"/>
                      <a:pt x="976255" y="367455"/>
                      <a:pt x="991562" y="331194"/>
                    </a:cubicBezTo>
                    <a:cubicBezTo>
                      <a:pt x="996401" y="319745"/>
                      <a:pt x="1002287" y="310124"/>
                      <a:pt x="1016574" y="308315"/>
                    </a:cubicBezTo>
                    <a:cubicBezTo>
                      <a:pt x="1041177" y="305200"/>
                      <a:pt x="1049760" y="310258"/>
                      <a:pt x="1056399" y="334346"/>
                    </a:cubicBezTo>
                    <a:cubicBezTo>
                      <a:pt x="1060457" y="349082"/>
                      <a:pt x="1061447" y="364255"/>
                      <a:pt x="1061523" y="379457"/>
                    </a:cubicBezTo>
                    <a:cubicBezTo>
                      <a:pt x="1061704" y="415490"/>
                      <a:pt x="1061409" y="451542"/>
                      <a:pt x="1064352" y="487489"/>
                    </a:cubicBezTo>
                    <a:cubicBezTo>
                      <a:pt x="1066771" y="517036"/>
                      <a:pt x="1061799" y="545506"/>
                      <a:pt x="1052179" y="573224"/>
                    </a:cubicBezTo>
                    <a:cubicBezTo>
                      <a:pt x="1033720" y="626335"/>
                      <a:pt x="1021775" y="681457"/>
                      <a:pt x="1001754" y="734139"/>
                    </a:cubicBezTo>
                    <a:cubicBezTo>
                      <a:pt x="993210" y="756609"/>
                      <a:pt x="993124" y="781298"/>
                      <a:pt x="990047" y="805043"/>
                    </a:cubicBezTo>
                    <a:cubicBezTo>
                      <a:pt x="978751" y="892273"/>
                      <a:pt x="963054" y="978551"/>
                      <a:pt x="937622" y="1062885"/>
                    </a:cubicBezTo>
                    <a:cubicBezTo>
                      <a:pt x="930126" y="1087755"/>
                      <a:pt x="926535" y="1113482"/>
                      <a:pt x="922258" y="1139019"/>
                    </a:cubicBezTo>
                    <a:cubicBezTo>
                      <a:pt x="915743" y="1177919"/>
                      <a:pt x="903294" y="1215009"/>
                      <a:pt x="888101" y="1251156"/>
                    </a:cubicBezTo>
                    <a:cubicBezTo>
                      <a:pt x="879367" y="1271930"/>
                      <a:pt x="874442" y="1292904"/>
                      <a:pt x="874909" y="1315536"/>
                    </a:cubicBezTo>
                    <a:cubicBezTo>
                      <a:pt x="875700" y="1354102"/>
                      <a:pt x="875795" y="1392698"/>
                      <a:pt x="875509" y="1431265"/>
                    </a:cubicBezTo>
                    <a:cubicBezTo>
                      <a:pt x="875424" y="1442371"/>
                      <a:pt x="877386" y="1450038"/>
                      <a:pt x="888787" y="1455153"/>
                    </a:cubicBezTo>
                    <a:cubicBezTo>
                      <a:pt x="907914" y="1463745"/>
                      <a:pt x="915276" y="1480928"/>
                      <a:pt x="917915" y="1500807"/>
                    </a:cubicBezTo>
                    <a:cubicBezTo>
                      <a:pt x="922744" y="1537183"/>
                      <a:pt x="925249" y="1573787"/>
                      <a:pt x="927220" y="1610354"/>
                    </a:cubicBezTo>
                    <a:cubicBezTo>
                      <a:pt x="929812" y="1658483"/>
                      <a:pt x="938641" y="1705699"/>
                      <a:pt x="945384" y="1753229"/>
                    </a:cubicBezTo>
                    <a:cubicBezTo>
                      <a:pt x="948585" y="1775746"/>
                      <a:pt x="951986" y="1798244"/>
                      <a:pt x="954929" y="1820789"/>
                    </a:cubicBezTo>
                    <a:cubicBezTo>
                      <a:pt x="956672" y="1834143"/>
                      <a:pt x="960701" y="1845269"/>
                      <a:pt x="970960" y="1855527"/>
                    </a:cubicBezTo>
                    <a:cubicBezTo>
                      <a:pt x="989219" y="1873806"/>
                      <a:pt x="997124" y="1898437"/>
                      <a:pt x="1004945" y="1922545"/>
                    </a:cubicBezTo>
                    <a:cubicBezTo>
                      <a:pt x="1016108" y="1956968"/>
                      <a:pt x="1019385" y="1993059"/>
                      <a:pt x="1026805" y="2028282"/>
                    </a:cubicBezTo>
                    <a:cubicBezTo>
                      <a:pt x="1051788" y="2147002"/>
                      <a:pt x="1072210" y="2266588"/>
                      <a:pt x="1093784" y="2385936"/>
                    </a:cubicBezTo>
                    <a:cubicBezTo>
                      <a:pt x="1105014" y="2448077"/>
                      <a:pt x="1112653" y="2510876"/>
                      <a:pt x="1121607" y="2573426"/>
                    </a:cubicBezTo>
                    <a:cubicBezTo>
                      <a:pt x="1123397" y="2585923"/>
                      <a:pt x="1124969" y="2598658"/>
                      <a:pt x="1124645" y="2611221"/>
                    </a:cubicBezTo>
                    <a:cubicBezTo>
                      <a:pt x="1122893" y="2678878"/>
                      <a:pt x="1136951" y="2744438"/>
                      <a:pt x="1150163" y="2810123"/>
                    </a:cubicBezTo>
                    <a:cubicBezTo>
                      <a:pt x="1172099" y="2919174"/>
                      <a:pt x="1190825" y="3028759"/>
                      <a:pt x="1206237" y="3138935"/>
                    </a:cubicBezTo>
                    <a:cubicBezTo>
                      <a:pt x="1215780" y="3207144"/>
                      <a:pt x="1226430" y="3275190"/>
                      <a:pt x="1236678" y="3343294"/>
                    </a:cubicBezTo>
                    <a:cubicBezTo>
                      <a:pt x="1249337" y="3427400"/>
                      <a:pt x="1251985" y="3511887"/>
                      <a:pt x="1248042" y="3596783"/>
                    </a:cubicBezTo>
                    <a:cubicBezTo>
                      <a:pt x="1245984" y="3640998"/>
                      <a:pt x="1244041" y="3685194"/>
                      <a:pt x="1241136" y="3729361"/>
                    </a:cubicBezTo>
                    <a:cubicBezTo>
                      <a:pt x="1237545" y="3783797"/>
                      <a:pt x="1242727" y="3838061"/>
                      <a:pt x="1245146" y="3892372"/>
                    </a:cubicBezTo>
                    <a:cubicBezTo>
                      <a:pt x="1247013" y="3934063"/>
                      <a:pt x="1250108" y="3975725"/>
                      <a:pt x="1250699" y="4017435"/>
                    </a:cubicBezTo>
                    <a:cubicBezTo>
                      <a:pt x="1251861" y="4099674"/>
                      <a:pt x="1256881" y="4181732"/>
                      <a:pt x="1260700" y="4263847"/>
                    </a:cubicBezTo>
                    <a:cubicBezTo>
                      <a:pt x="1261901" y="4289736"/>
                      <a:pt x="1262358" y="4315654"/>
                      <a:pt x="1263158" y="4341552"/>
                    </a:cubicBezTo>
                    <a:lnTo>
                      <a:pt x="1229020" y="4341552"/>
                    </a:lnTo>
                    <a:close/>
                    <a:moveTo>
                      <a:pt x="245907" y="541048"/>
                    </a:moveTo>
                    <a:cubicBezTo>
                      <a:pt x="252527" y="558251"/>
                      <a:pt x="249889" y="574186"/>
                      <a:pt x="241116" y="589293"/>
                    </a:cubicBezTo>
                    <a:cubicBezTo>
                      <a:pt x="235696" y="598627"/>
                      <a:pt x="229048" y="607114"/>
                      <a:pt x="221599" y="614867"/>
                    </a:cubicBezTo>
                    <a:cubicBezTo>
                      <a:pt x="216760" y="619906"/>
                      <a:pt x="215027" y="625097"/>
                      <a:pt x="216979" y="632012"/>
                    </a:cubicBezTo>
                    <a:cubicBezTo>
                      <a:pt x="225904" y="663607"/>
                      <a:pt x="229314" y="696535"/>
                      <a:pt x="240735" y="727586"/>
                    </a:cubicBezTo>
                    <a:cubicBezTo>
                      <a:pt x="245068" y="739368"/>
                      <a:pt x="247726" y="751875"/>
                      <a:pt x="250117" y="764248"/>
                    </a:cubicBezTo>
                    <a:cubicBezTo>
                      <a:pt x="258880" y="809558"/>
                      <a:pt x="266157" y="855097"/>
                      <a:pt x="269205" y="901208"/>
                    </a:cubicBezTo>
                    <a:cubicBezTo>
                      <a:pt x="270091" y="914667"/>
                      <a:pt x="273082" y="927535"/>
                      <a:pt x="280026" y="939136"/>
                    </a:cubicBezTo>
                    <a:cubicBezTo>
                      <a:pt x="299809" y="972198"/>
                      <a:pt x="318173" y="1006259"/>
                      <a:pt x="340176" y="1037787"/>
                    </a:cubicBezTo>
                    <a:cubicBezTo>
                      <a:pt x="362636" y="1069962"/>
                      <a:pt x="382848" y="1103481"/>
                      <a:pt x="404536" y="1136066"/>
                    </a:cubicBezTo>
                    <a:cubicBezTo>
                      <a:pt x="459286" y="1218305"/>
                      <a:pt x="479993" y="1310221"/>
                      <a:pt x="485565" y="1406890"/>
                    </a:cubicBezTo>
                    <a:cubicBezTo>
                      <a:pt x="488556" y="1458820"/>
                      <a:pt x="483241" y="1510474"/>
                      <a:pt x="480069" y="1562186"/>
                    </a:cubicBezTo>
                    <a:cubicBezTo>
                      <a:pt x="479250" y="1575511"/>
                      <a:pt x="479288" y="1575921"/>
                      <a:pt x="492071" y="1578016"/>
                    </a:cubicBezTo>
                    <a:cubicBezTo>
                      <a:pt x="503282" y="1579855"/>
                      <a:pt x="514617" y="1580959"/>
                      <a:pt x="525894" y="1582369"/>
                    </a:cubicBezTo>
                    <a:cubicBezTo>
                      <a:pt x="553603" y="1585827"/>
                      <a:pt x="581044" y="1586274"/>
                      <a:pt x="608819" y="1581007"/>
                    </a:cubicBezTo>
                    <a:cubicBezTo>
                      <a:pt x="688552" y="1565881"/>
                      <a:pt x="765801" y="1542812"/>
                      <a:pt x="840696" y="1511617"/>
                    </a:cubicBezTo>
                    <a:cubicBezTo>
                      <a:pt x="860545" y="1503350"/>
                      <a:pt x="860641" y="1503788"/>
                      <a:pt x="859889" y="1483204"/>
                    </a:cubicBezTo>
                    <a:cubicBezTo>
                      <a:pt x="859679" y="1477528"/>
                      <a:pt x="859946" y="1471822"/>
                      <a:pt x="860317" y="1466145"/>
                    </a:cubicBezTo>
                    <a:cubicBezTo>
                      <a:pt x="861641" y="1445923"/>
                      <a:pt x="862012" y="1425645"/>
                      <a:pt x="860345" y="1405490"/>
                    </a:cubicBezTo>
                    <a:cubicBezTo>
                      <a:pt x="857669" y="1373257"/>
                      <a:pt x="858822" y="1341072"/>
                      <a:pt x="859622" y="1308849"/>
                    </a:cubicBezTo>
                    <a:cubicBezTo>
                      <a:pt x="860193" y="1285770"/>
                      <a:pt x="866394" y="1264206"/>
                      <a:pt x="875119" y="1242860"/>
                    </a:cubicBezTo>
                    <a:cubicBezTo>
                      <a:pt x="887797" y="1211885"/>
                      <a:pt x="898465" y="1180166"/>
                      <a:pt x="904713" y="1147067"/>
                    </a:cubicBezTo>
                    <a:cubicBezTo>
                      <a:pt x="910676" y="1115435"/>
                      <a:pt x="914914" y="1083383"/>
                      <a:pt x="925392" y="1052751"/>
                    </a:cubicBezTo>
                    <a:cubicBezTo>
                      <a:pt x="941613" y="1005354"/>
                      <a:pt x="949738" y="955986"/>
                      <a:pt x="960120" y="907228"/>
                    </a:cubicBezTo>
                    <a:cubicBezTo>
                      <a:pt x="971312" y="854688"/>
                      <a:pt x="976722" y="801176"/>
                      <a:pt x="983514" y="747912"/>
                    </a:cubicBezTo>
                    <a:cubicBezTo>
                      <a:pt x="984227" y="742321"/>
                      <a:pt x="985076" y="736473"/>
                      <a:pt x="987323" y="731387"/>
                    </a:cubicBezTo>
                    <a:cubicBezTo>
                      <a:pt x="1010421" y="679218"/>
                      <a:pt x="1024052" y="623849"/>
                      <a:pt x="1042102" y="569985"/>
                    </a:cubicBezTo>
                    <a:cubicBezTo>
                      <a:pt x="1049541" y="547773"/>
                      <a:pt x="1055846" y="525332"/>
                      <a:pt x="1054589" y="501415"/>
                    </a:cubicBezTo>
                    <a:cubicBezTo>
                      <a:pt x="1053237" y="475545"/>
                      <a:pt x="1052417" y="449656"/>
                      <a:pt x="1051493" y="423767"/>
                    </a:cubicBezTo>
                    <a:cubicBezTo>
                      <a:pt x="1051036" y="411127"/>
                      <a:pt x="1050912" y="398478"/>
                      <a:pt x="1050550" y="385839"/>
                    </a:cubicBezTo>
                    <a:cubicBezTo>
                      <a:pt x="1050331" y="378428"/>
                      <a:pt x="1048331" y="373104"/>
                      <a:pt x="1039149" y="376666"/>
                    </a:cubicBezTo>
                    <a:cubicBezTo>
                      <a:pt x="1023985" y="382562"/>
                      <a:pt x="1013774" y="375694"/>
                      <a:pt x="1005269" y="363750"/>
                    </a:cubicBezTo>
                    <a:cubicBezTo>
                      <a:pt x="1003392" y="361112"/>
                      <a:pt x="1002954" y="356025"/>
                      <a:pt x="997801" y="357083"/>
                    </a:cubicBezTo>
                    <a:cubicBezTo>
                      <a:pt x="994038" y="359645"/>
                      <a:pt x="993819" y="363579"/>
                      <a:pt x="992924" y="367227"/>
                    </a:cubicBezTo>
                    <a:cubicBezTo>
                      <a:pt x="986495" y="393230"/>
                      <a:pt x="985133" y="419757"/>
                      <a:pt x="986066" y="446332"/>
                    </a:cubicBezTo>
                    <a:cubicBezTo>
                      <a:pt x="986942" y="471335"/>
                      <a:pt x="982665" y="495167"/>
                      <a:pt x="975312" y="518989"/>
                    </a:cubicBezTo>
                    <a:cubicBezTo>
                      <a:pt x="964121" y="555269"/>
                      <a:pt x="949185" y="590131"/>
                      <a:pt x="936708" y="625907"/>
                    </a:cubicBezTo>
                    <a:cubicBezTo>
                      <a:pt x="934660" y="631774"/>
                      <a:pt x="934403" y="639480"/>
                      <a:pt x="926268" y="639718"/>
                    </a:cubicBezTo>
                    <a:cubicBezTo>
                      <a:pt x="919162" y="639928"/>
                      <a:pt x="915714" y="633517"/>
                      <a:pt x="912257" y="628269"/>
                    </a:cubicBezTo>
                    <a:cubicBezTo>
                      <a:pt x="909028" y="623363"/>
                      <a:pt x="908628" y="617839"/>
                      <a:pt x="908780" y="611934"/>
                    </a:cubicBezTo>
                    <a:cubicBezTo>
                      <a:pt x="909123" y="598046"/>
                      <a:pt x="908780" y="584130"/>
                      <a:pt x="908552" y="570233"/>
                    </a:cubicBezTo>
                    <a:cubicBezTo>
                      <a:pt x="907714" y="520246"/>
                      <a:pt x="909152" y="470449"/>
                      <a:pt x="917591" y="420967"/>
                    </a:cubicBezTo>
                    <a:cubicBezTo>
                      <a:pt x="927049" y="365522"/>
                      <a:pt x="933955" y="309705"/>
                      <a:pt x="938498" y="253651"/>
                    </a:cubicBezTo>
                    <a:cubicBezTo>
                      <a:pt x="939898" y="236420"/>
                      <a:pt x="939927" y="218951"/>
                      <a:pt x="934374" y="200958"/>
                    </a:cubicBezTo>
                    <a:cubicBezTo>
                      <a:pt x="921753" y="207264"/>
                      <a:pt x="910962" y="213760"/>
                      <a:pt x="898341" y="215979"/>
                    </a:cubicBezTo>
                    <a:cubicBezTo>
                      <a:pt x="883863" y="218522"/>
                      <a:pt x="875890" y="207921"/>
                      <a:pt x="867394" y="199539"/>
                    </a:cubicBezTo>
                    <a:cubicBezTo>
                      <a:pt x="863756" y="203578"/>
                      <a:pt x="863965" y="206797"/>
                      <a:pt x="863784" y="209883"/>
                    </a:cubicBezTo>
                    <a:cubicBezTo>
                      <a:pt x="861631" y="246564"/>
                      <a:pt x="855897" y="282864"/>
                      <a:pt x="847696" y="318497"/>
                    </a:cubicBezTo>
                    <a:cubicBezTo>
                      <a:pt x="841305" y="346262"/>
                      <a:pt x="835542" y="373751"/>
                      <a:pt x="832933" y="402241"/>
                    </a:cubicBezTo>
                    <a:cubicBezTo>
                      <a:pt x="828665" y="448818"/>
                      <a:pt x="829770" y="495776"/>
                      <a:pt x="822388" y="542077"/>
                    </a:cubicBezTo>
                    <a:cubicBezTo>
                      <a:pt x="821493" y="547687"/>
                      <a:pt x="824570" y="555974"/>
                      <a:pt x="815112" y="557070"/>
                    </a:cubicBezTo>
                    <a:cubicBezTo>
                      <a:pt x="807577" y="557936"/>
                      <a:pt x="797595" y="549088"/>
                      <a:pt x="796814" y="541401"/>
                    </a:cubicBezTo>
                    <a:cubicBezTo>
                      <a:pt x="796366" y="537019"/>
                      <a:pt x="796519" y="532552"/>
                      <a:pt x="796747" y="528133"/>
                    </a:cubicBezTo>
                    <a:cubicBezTo>
                      <a:pt x="798490" y="494024"/>
                      <a:pt x="798528" y="459886"/>
                      <a:pt x="798976" y="425739"/>
                    </a:cubicBezTo>
                    <a:cubicBezTo>
                      <a:pt x="799414" y="392887"/>
                      <a:pt x="800062" y="359873"/>
                      <a:pt x="806624" y="327565"/>
                    </a:cubicBezTo>
                    <a:cubicBezTo>
                      <a:pt x="820198" y="260728"/>
                      <a:pt x="819903" y="193138"/>
                      <a:pt x="819207" y="125473"/>
                    </a:cubicBezTo>
                    <a:cubicBezTo>
                      <a:pt x="819150" y="119577"/>
                      <a:pt x="819864" y="113119"/>
                      <a:pt x="813883" y="107699"/>
                    </a:cubicBezTo>
                    <a:cubicBezTo>
                      <a:pt x="810958" y="111328"/>
                      <a:pt x="808901" y="114481"/>
                      <a:pt x="806282" y="117043"/>
                    </a:cubicBezTo>
                    <a:cubicBezTo>
                      <a:pt x="785622" y="137255"/>
                      <a:pt x="760876" y="133045"/>
                      <a:pt x="748112" y="107280"/>
                    </a:cubicBezTo>
                    <a:cubicBezTo>
                      <a:pt x="746369" y="103756"/>
                      <a:pt x="746417" y="98555"/>
                      <a:pt x="739855" y="98460"/>
                    </a:cubicBezTo>
                    <a:cubicBezTo>
                      <a:pt x="733844" y="125577"/>
                      <a:pt x="727967" y="152571"/>
                      <a:pt x="723928" y="180365"/>
                    </a:cubicBezTo>
                    <a:cubicBezTo>
                      <a:pt x="739902" y="184794"/>
                      <a:pt x="756180" y="180632"/>
                      <a:pt x="770696" y="187938"/>
                    </a:cubicBezTo>
                    <a:cubicBezTo>
                      <a:pt x="767572" y="193100"/>
                      <a:pt x="763572" y="191109"/>
                      <a:pt x="760105" y="190871"/>
                    </a:cubicBezTo>
                    <a:cubicBezTo>
                      <a:pt x="751913" y="190309"/>
                      <a:pt x="743750" y="189433"/>
                      <a:pt x="735568" y="188833"/>
                    </a:cubicBezTo>
                    <a:cubicBezTo>
                      <a:pt x="725976" y="188128"/>
                      <a:pt x="720766" y="191805"/>
                      <a:pt x="718613" y="202092"/>
                    </a:cubicBezTo>
                    <a:cubicBezTo>
                      <a:pt x="711508" y="236144"/>
                      <a:pt x="707612" y="270700"/>
                      <a:pt x="701497" y="304895"/>
                    </a:cubicBezTo>
                    <a:cubicBezTo>
                      <a:pt x="699668" y="315115"/>
                      <a:pt x="703888" y="320021"/>
                      <a:pt x="713299" y="322621"/>
                    </a:cubicBezTo>
                    <a:cubicBezTo>
                      <a:pt x="727519" y="326545"/>
                      <a:pt x="741902" y="326841"/>
                      <a:pt x="756513" y="326574"/>
                    </a:cubicBezTo>
                    <a:cubicBezTo>
                      <a:pt x="764657" y="326431"/>
                      <a:pt x="773706" y="324431"/>
                      <a:pt x="780536" y="332079"/>
                    </a:cubicBezTo>
                    <a:cubicBezTo>
                      <a:pt x="757409" y="332184"/>
                      <a:pt x="734320" y="336194"/>
                      <a:pt x="711537" y="328974"/>
                    </a:cubicBezTo>
                    <a:cubicBezTo>
                      <a:pt x="699726" y="325231"/>
                      <a:pt x="699411" y="325736"/>
                      <a:pt x="697421" y="338128"/>
                    </a:cubicBezTo>
                    <a:cubicBezTo>
                      <a:pt x="693420" y="363074"/>
                      <a:pt x="689734" y="388077"/>
                      <a:pt x="685686" y="413013"/>
                    </a:cubicBezTo>
                    <a:cubicBezTo>
                      <a:pt x="679818" y="449180"/>
                      <a:pt x="673827" y="485327"/>
                      <a:pt x="667740" y="521456"/>
                    </a:cubicBezTo>
                    <a:cubicBezTo>
                      <a:pt x="665788" y="533038"/>
                      <a:pt x="661016" y="536619"/>
                      <a:pt x="651701" y="534257"/>
                    </a:cubicBezTo>
                    <a:cubicBezTo>
                      <a:pt x="644166" y="532343"/>
                      <a:pt x="641813" y="526913"/>
                      <a:pt x="642366" y="519912"/>
                    </a:cubicBezTo>
                    <a:cubicBezTo>
                      <a:pt x="643366" y="507330"/>
                      <a:pt x="645081" y="494785"/>
                      <a:pt x="645728" y="482184"/>
                    </a:cubicBezTo>
                    <a:cubicBezTo>
                      <a:pt x="648090" y="436740"/>
                      <a:pt x="651519" y="391411"/>
                      <a:pt x="659644" y="346577"/>
                    </a:cubicBezTo>
                    <a:cubicBezTo>
                      <a:pt x="661216" y="337899"/>
                      <a:pt x="660730" y="332013"/>
                      <a:pt x="650109" y="330603"/>
                    </a:cubicBezTo>
                    <a:cubicBezTo>
                      <a:pt x="643538" y="329736"/>
                      <a:pt x="636736" y="328031"/>
                      <a:pt x="631212" y="322326"/>
                    </a:cubicBezTo>
                    <a:cubicBezTo>
                      <a:pt x="637946" y="318183"/>
                      <a:pt x="643242" y="322393"/>
                      <a:pt x="647747" y="324117"/>
                    </a:cubicBezTo>
                    <a:cubicBezTo>
                      <a:pt x="659358" y="328555"/>
                      <a:pt x="662835" y="329393"/>
                      <a:pt x="665435" y="312458"/>
                    </a:cubicBezTo>
                    <a:cubicBezTo>
                      <a:pt x="673656" y="258766"/>
                      <a:pt x="682866" y="205235"/>
                      <a:pt x="691505" y="151600"/>
                    </a:cubicBezTo>
                    <a:cubicBezTo>
                      <a:pt x="692306" y="146637"/>
                      <a:pt x="695411" y="141341"/>
                      <a:pt x="691705" y="135007"/>
                    </a:cubicBezTo>
                    <a:cubicBezTo>
                      <a:pt x="683514" y="140779"/>
                      <a:pt x="678123" y="148047"/>
                      <a:pt x="669817" y="151590"/>
                    </a:cubicBezTo>
                    <a:cubicBezTo>
                      <a:pt x="654453" y="158124"/>
                      <a:pt x="643709" y="153610"/>
                      <a:pt x="638842" y="138065"/>
                    </a:cubicBezTo>
                    <a:cubicBezTo>
                      <a:pt x="637670" y="134331"/>
                      <a:pt x="639775" y="129368"/>
                      <a:pt x="633174" y="125654"/>
                    </a:cubicBezTo>
                    <a:cubicBezTo>
                      <a:pt x="610562" y="186490"/>
                      <a:pt x="597980" y="249545"/>
                      <a:pt x="575929" y="310677"/>
                    </a:cubicBezTo>
                    <a:cubicBezTo>
                      <a:pt x="587655" y="313353"/>
                      <a:pt x="597084" y="315516"/>
                      <a:pt x="607505" y="317897"/>
                    </a:cubicBezTo>
                    <a:cubicBezTo>
                      <a:pt x="605276" y="319935"/>
                      <a:pt x="604495" y="321259"/>
                      <a:pt x="603656" y="321297"/>
                    </a:cubicBezTo>
                    <a:cubicBezTo>
                      <a:pt x="600513" y="321440"/>
                      <a:pt x="597341" y="321354"/>
                      <a:pt x="594208" y="321021"/>
                    </a:cubicBezTo>
                    <a:cubicBezTo>
                      <a:pt x="579796" y="319490"/>
                      <a:pt x="570385" y="325739"/>
                      <a:pt x="565976" y="339766"/>
                    </a:cubicBezTo>
                    <a:cubicBezTo>
                      <a:pt x="565223" y="342176"/>
                      <a:pt x="564632" y="344643"/>
                      <a:pt x="563928" y="347062"/>
                    </a:cubicBezTo>
                    <a:cubicBezTo>
                      <a:pt x="543839" y="416204"/>
                      <a:pt x="524913" y="485689"/>
                      <a:pt x="499901" y="553336"/>
                    </a:cubicBezTo>
                    <a:cubicBezTo>
                      <a:pt x="491366" y="576396"/>
                      <a:pt x="484499" y="600161"/>
                      <a:pt x="478259" y="623973"/>
                    </a:cubicBezTo>
                    <a:cubicBezTo>
                      <a:pt x="468325" y="661873"/>
                      <a:pt x="457847" y="699611"/>
                      <a:pt x="446113" y="736978"/>
                    </a:cubicBezTo>
                    <a:cubicBezTo>
                      <a:pt x="440817" y="753837"/>
                      <a:pt x="434235" y="770287"/>
                      <a:pt x="428196" y="786908"/>
                    </a:cubicBezTo>
                    <a:cubicBezTo>
                      <a:pt x="426596" y="791308"/>
                      <a:pt x="423834" y="795118"/>
                      <a:pt x="418995" y="795423"/>
                    </a:cubicBezTo>
                    <a:cubicBezTo>
                      <a:pt x="413899" y="795747"/>
                      <a:pt x="411490" y="791727"/>
                      <a:pt x="409622" y="787441"/>
                    </a:cubicBezTo>
                    <a:cubicBezTo>
                      <a:pt x="406594" y="780488"/>
                      <a:pt x="402879" y="773811"/>
                      <a:pt x="400250" y="766715"/>
                    </a:cubicBezTo>
                    <a:cubicBezTo>
                      <a:pt x="379561" y="711013"/>
                      <a:pt x="355530" y="656691"/>
                      <a:pt x="332889" y="601789"/>
                    </a:cubicBezTo>
                    <a:cubicBezTo>
                      <a:pt x="323269" y="578453"/>
                      <a:pt x="308877" y="558689"/>
                      <a:pt x="290417" y="542020"/>
                    </a:cubicBezTo>
                    <a:cubicBezTo>
                      <a:pt x="274273" y="527447"/>
                      <a:pt x="254593" y="519255"/>
                      <a:pt x="232724" y="512845"/>
                    </a:cubicBezTo>
                    <a:cubicBezTo>
                      <a:pt x="230295" y="530409"/>
                      <a:pt x="234477" y="545982"/>
                      <a:pt x="231734" y="561746"/>
                    </a:cubicBezTo>
                    <a:cubicBezTo>
                      <a:pt x="228990" y="577482"/>
                      <a:pt x="214970" y="587950"/>
                      <a:pt x="212874" y="606723"/>
                    </a:cubicBezTo>
                    <a:cubicBezTo>
                      <a:pt x="237382" y="589416"/>
                      <a:pt x="242106" y="565804"/>
                      <a:pt x="245926" y="541039"/>
                    </a:cubicBezTo>
                    <a:close/>
                    <a:moveTo>
                      <a:pt x="582530" y="1755105"/>
                    </a:moveTo>
                    <a:cubicBezTo>
                      <a:pt x="585883" y="1798091"/>
                      <a:pt x="584054" y="1841059"/>
                      <a:pt x="583616" y="1884035"/>
                    </a:cubicBezTo>
                    <a:cubicBezTo>
                      <a:pt x="583473" y="1898609"/>
                      <a:pt x="583616" y="1899104"/>
                      <a:pt x="598236" y="1898409"/>
                    </a:cubicBezTo>
                    <a:cubicBezTo>
                      <a:pt x="616524" y="1897532"/>
                      <a:pt x="634784" y="1895942"/>
                      <a:pt x="653015" y="1894275"/>
                    </a:cubicBezTo>
                    <a:cubicBezTo>
                      <a:pt x="668112" y="1892894"/>
                      <a:pt x="669026" y="1891903"/>
                      <a:pt x="665016" y="1876596"/>
                    </a:cubicBezTo>
                    <a:cubicBezTo>
                      <a:pt x="651176" y="1823780"/>
                      <a:pt x="646024" y="1769754"/>
                      <a:pt x="641327" y="1715595"/>
                    </a:cubicBezTo>
                    <a:cubicBezTo>
                      <a:pt x="638375" y="1681620"/>
                      <a:pt x="633288" y="1647806"/>
                      <a:pt x="633698" y="1613592"/>
                    </a:cubicBezTo>
                    <a:cubicBezTo>
                      <a:pt x="633803" y="1604915"/>
                      <a:pt x="630012" y="1602448"/>
                      <a:pt x="621983" y="1604153"/>
                    </a:cubicBezTo>
                    <a:cubicBezTo>
                      <a:pt x="614581" y="1605734"/>
                      <a:pt x="607076" y="1606886"/>
                      <a:pt x="599608" y="1608106"/>
                    </a:cubicBezTo>
                    <a:cubicBezTo>
                      <a:pt x="582758" y="1610868"/>
                      <a:pt x="582597" y="1610839"/>
                      <a:pt x="582568" y="1628060"/>
                    </a:cubicBezTo>
                    <a:cubicBezTo>
                      <a:pt x="582473" y="1670409"/>
                      <a:pt x="582539" y="1712757"/>
                      <a:pt x="582539" y="1755105"/>
                    </a:cubicBezTo>
                    <a:close/>
                    <a:moveTo>
                      <a:pt x="571557" y="1753695"/>
                    </a:moveTo>
                    <a:cubicBezTo>
                      <a:pt x="569214" y="1717719"/>
                      <a:pt x="569776" y="1681705"/>
                      <a:pt x="570004" y="1645691"/>
                    </a:cubicBezTo>
                    <a:cubicBezTo>
                      <a:pt x="570233" y="1609182"/>
                      <a:pt x="570395" y="1609458"/>
                      <a:pt x="533933" y="1608553"/>
                    </a:cubicBezTo>
                    <a:cubicBezTo>
                      <a:pt x="524389" y="1608315"/>
                      <a:pt x="520255" y="1611020"/>
                      <a:pt x="519713" y="1620964"/>
                    </a:cubicBezTo>
                    <a:cubicBezTo>
                      <a:pt x="516150" y="1685915"/>
                      <a:pt x="512121" y="1750838"/>
                      <a:pt x="508397" y="1815779"/>
                    </a:cubicBezTo>
                    <a:cubicBezTo>
                      <a:pt x="507130" y="1837839"/>
                      <a:pt x="507568" y="1859956"/>
                      <a:pt x="504901" y="1881988"/>
                    </a:cubicBezTo>
                    <a:cubicBezTo>
                      <a:pt x="503339" y="1894875"/>
                      <a:pt x="505101" y="1896751"/>
                      <a:pt x="517341" y="1897932"/>
                    </a:cubicBezTo>
                    <a:cubicBezTo>
                      <a:pt x="531781" y="1899314"/>
                      <a:pt x="546307" y="1899809"/>
                      <a:pt x="560803" y="1900552"/>
                    </a:cubicBezTo>
                    <a:cubicBezTo>
                      <a:pt x="569300" y="1900990"/>
                      <a:pt x="573396" y="1897389"/>
                      <a:pt x="573262" y="1888255"/>
                    </a:cubicBezTo>
                    <a:cubicBezTo>
                      <a:pt x="572614" y="1843402"/>
                      <a:pt x="574043" y="1798529"/>
                      <a:pt x="571567" y="1753705"/>
                    </a:cubicBezTo>
                    <a:close/>
                    <a:moveTo>
                      <a:pt x="747912" y="1587217"/>
                    </a:moveTo>
                    <a:cubicBezTo>
                      <a:pt x="750046" y="1618755"/>
                      <a:pt x="752580" y="1650254"/>
                      <a:pt x="758095" y="1681429"/>
                    </a:cubicBezTo>
                    <a:cubicBezTo>
                      <a:pt x="767772" y="1736131"/>
                      <a:pt x="774840" y="1791443"/>
                      <a:pt x="797195" y="1843116"/>
                    </a:cubicBezTo>
                    <a:cubicBezTo>
                      <a:pt x="809587" y="1871767"/>
                      <a:pt x="801824" y="1868786"/>
                      <a:pt x="835133" y="1862214"/>
                    </a:cubicBezTo>
                    <a:cubicBezTo>
                      <a:pt x="851849" y="1858908"/>
                      <a:pt x="851802" y="1858232"/>
                      <a:pt x="846439" y="1842573"/>
                    </a:cubicBezTo>
                    <a:cubicBezTo>
                      <a:pt x="837238" y="1815694"/>
                      <a:pt x="826056" y="1789471"/>
                      <a:pt x="819740" y="1761630"/>
                    </a:cubicBezTo>
                    <a:cubicBezTo>
                      <a:pt x="806320" y="1702479"/>
                      <a:pt x="792832" y="1643424"/>
                      <a:pt x="788251" y="1582617"/>
                    </a:cubicBezTo>
                    <a:cubicBezTo>
                      <a:pt x="786212" y="1555585"/>
                      <a:pt x="789575" y="1555337"/>
                      <a:pt x="761047" y="1566472"/>
                    </a:cubicBezTo>
                    <a:cubicBezTo>
                      <a:pt x="746960" y="1571968"/>
                      <a:pt x="747036" y="1572158"/>
                      <a:pt x="747912" y="1587217"/>
                    </a:cubicBezTo>
                    <a:close/>
                    <a:moveTo>
                      <a:pt x="699621" y="1630518"/>
                    </a:moveTo>
                    <a:cubicBezTo>
                      <a:pt x="700373" y="1661550"/>
                      <a:pt x="705117" y="1692183"/>
                      <a:pt x="709270" y="1722853"/>
                    </a:cubicBezTo>
                    <a:cubicBezTo>
                      <a:pt x="714946" y="1764773"/>
                      <a:pt x="719985" y="1806845"/>
                      <a:pt x="734615" y="1846964"/>
                    </a:cubicBezTo>
                    <a:cubicBezTo>
                      <a:pt x="748646" y="1885426"/>
                      <a:pt x="738054" y="1880930"/>
                      <a:pt x="781202" y="1872472"/>
                    </a:cubicBezTo>
                    <a:cubicBezTo>
                      <a:pt x="796528" y="1869472"/>
                      <a:pt x="796709" y="1868900"/>
                      <a:pt x="790651" y="1854317"/>
                    </a:cubicBezTo>
                    <a:cubicBezTo>
                      <a:pt x="775840" y="1818637"/>
                      <a:pt x="763857" y="1782185"/>
                      <a:pt x="756933" y="1744037"/>
                    </a:cubicBezTo>
                    <a:cubicBezTo>
                      <a:pt x="748246" y="1696193"/>
                      <a:pt x="737025" y="1648739"/>
                      <a:pt x="736292" y="1599800"/>
                    </a:cubicBezTo>
                    <a:cubicBezTo>
                      <a:pt x="735911" y="1574673"/>
                      <a:pt x="736616" y="1575883"/>
                      <a:pt x="711708" y="1582303"/>
                    </a:cubicBezTo>
                    <a:cubicBezTo>
                      <a:pt x="702907" y="1584569"/>
                      <a:pt x="699144" y="1589237"/>
                      <a:pt x="699516" y="1598304"/>
                    </a:cubicBezTo>
                    <a:cubicBezTo>
                      <a:pt x="699954" y="1609030"/>
                      <a:pt x="699621" y="1619783"/>
                      <a:pt x="699621" y="1630527"/>
                    </a:cubicBezTo>
                    <a:close/>
                    <a:moveTo>
                      <a:pt x="685524" y="1590846"/>
                    </a:moveTo>
                    <a:cubicBezTo>
                      <a:pt x="673980" y="1590894"/>
                      <a:pt x="664112" y="1595780"/>
                      <a:pt x="653615" y="1597552"/>
                    </a:cubicBezTo>
                    <a:cubicBezTo>
                      <a:pt x="646567" y="1598743"/>
                      <a:pt x="644442" y="1603391"/>
                      <a:pt x="644947" y="1609906"/>
                    </a:cubicBezTo>
                    <a:cubicBezTo>
                      <a:pt x="645338" y="1614945"/>
                      <a:pt x="645624" y="1620002"/>
                      <a:pt x="646052" y="1625041"/>
                    </a:cubicBezTo>
                    <a:cubicBezTo>
                      <a:pt x="650539" y="1677314"/>
                      <a:pt x="655006" y="1729597"/>
                      <a:pt x="659568" y="1781870"/>
                    </a:cubicBezTo>
                    <a:cubicBezTo>
                      <a:pt x="662435" y="1814693"/>
                      <a:pt x="669636" y="1846774"/>
                      <a:pt x="676218" y="1878968"/>
                    </a:cubicBezTo>
                    <a:cubicBezTo>
                      <a:pt x="678190" y="1888598"/>
                      <a:pt x="683028" y="1891274"/>
                      <a:pt x="692267" y="1889169"/>
                    </a:cubicBezTo>
                    <a:cubicBezTo>
                      <a:pt x="702726" y="1886788"/>
                      <a:pt x="713346" y="1885055"/>
                      <a:pt x="723957" y="1883426"/>
                    </a:cubicBezTo>
                    <a:cubicBezTo>
                      <a:pt x="731491" y="1882273"/>
                      <a:pt x="733425" y="1879063"/>
                      <a:pt x="730530" y="1871786"/>
                    </a:cubicBezTo>
                    <a:cubicBezTo>
                      <a:pt x="725862" y="1860051"/>
                      <a:pt x="721166" y="1848231"/>
                      <a:pt x="717851" y="1836077"/>
                    </a:cubicBezTo>
                    <a:cubicBezTo>
                      <a:pt x="697964" y="1763154"/>
                      <a:pt x="688257" y="1688792"/>
                      <a:pt x="687114" y="1613249"/>
                    </a:cubicBezTo>
                    <a:cubicBezTo>
                      <a:pt x="687010" y="1606391"/>
                      <a:pt x="688915" y="1599409"/>
                      <a:pt x="685533" y="1590856"/>
                    </a:cubicBezTo>
                    <a:close/>
                    <a:moveTo>
                      <a:pt x="869290" y="1853527"/>
                    </a:moveTo>
                    <a:cubicBezTo>
                      <a:pt x="891969" y="1852736"/>
                      <a:pt x="896369" y="1846240"/>
                      <a:pt x="890511" y="1824895"/>
                    </a:cubicBezTo>
                    <a:cubicBezTo>
                      <a:pt x="872462" y="1759096"/>
                      <a:pt x="857993" y="1692554"/>
                      <a:pt x="849497" y="1624765"/>
                    </a:cubicBezTo>
                    <a:cubicBezTo>
                      <a:pt x="846258" y="1598952"/>
                      <a:pt x="847172" y="1573035"/>
                      <a:pt x="845963" y="1547174"/>
                    </a:cubicBezTo>
                    <a:cubicBezTo>
                      <a:pt x="845382" y="1534820"/>
                      <a:pt x="843515" y="1533687"/>
                      <a:pt x="832380" y="1537640"/>
                    </a:cubicBezTo>
                    <a:cubicBezTo>
                      <a:pt x="827036" y="1539535"/>
                      <a:pt x="821874" y="1541955"/>
                      <a:pt x="816607" y="1544107"/>
                    </a:cubicBezTo>
                    <a:cubicBezTo>
                      <a:pt x="798005" y="1551708"/>
                      <a:pt x="798157" y="1551680"/>
                      <a:pt x="800233" y="1571653"/>
                    </a:cubicBezTo>
                    <a:cubicBezTo>
                      <a:pt x="806129" y="1628261"/>
                      <a:pt x="816664" y="1684068"/>
                      <a:pt x="827894" y="1739808"/>
                    </a:cubicBezTo>
                    <a:cubicBezTo>
                      <a:pt x="835038" y="1775269"/>
                      <a:pt x="847468" y="1809016"/>
                      <a:pt x="858393" y="1843278"/>
                    </a:cubicBezTo>
                    <a:cubicBezTo>
                      <a:pt x="860022" y="1848383"/>
                      <a:pt x="860984" y="1855099"/>
                      <a:pt x="869280" y="1853517"/>
                    </a:cubicBezTo>
                    <a:close/>
                    <a:moveTo>
                      <a:pt x="491166" y="1892256"/>
                    </a:moveTo>
                    <a:cubicBezTo>
                      <a:pt x="495233" y="1888160"/>
                      <a:pt x="494385" y="1883502"/>
                      <a:pt x="494595" y="1879197"/>
                    </a:cubicBezTo>
                    <a:cubicBezTo>
                      <a:pt x="498567" y="1797186"/>
                      <a:pt x="502034" y="1715148"/>
                      <a:pt x="508702" y="1633280"/>
                    </a:cubicBezTo>
                    <a:cubicBezTo>
                      <a:pt x="511397" y="1600171"/>
                      <a:pt x="513340" y="1608039"/>
                      <a:pt x="481708" y="1603257"/>
                    </a:cubicBezTo>
                    <a:cubicBezTo>
                      <a:pt x="475193" y="1602276"/>
                      <a:pt x="472069" y="1604581"/>
                      <a:pt x="471126" y="1610573"/>
                    </a:cubicBezTo>
                    <a:cubicBezTo>
                      <a:pt x="470544" y="1614306"/>
                      <a:pt x="470526" y="1618126"/>
                      <a:pt x="470106" y="1621888"/>
                    </a:cubicBezTo>
                    <a:cubicBezTo>
                      <a:pt x="464277" y="1674590"/>
                      <a:pt x="458686" y="1727321"/>
                      <a:pt x="452456" y="1779984"/>
                    </a:cubicBezTo>
                    <a:cubicBezTo>
                      <a:pt x="449047" y="1808807"/>
                      <a:pt x="444646" y="1837515"/>
                      <a:pt x="440417" y="1866233"/>
                    </a:cubicBezTo>
                    <a:cubicBezTo>
                      <a:pt x="439226" y="1874320"/>
                      <a:pt x="441284" y="1879768"/>
                      <a:pt x="449608" y="1882102"/>
                    </a:cubicBezTo>
                    <a:cubicBezTo>
                      <a:pt x="463477" y="1885988"/>
                      <a:pt x="476974" y="1891417"/>
                      <a:pt x="491156" y="1892265"/>
                    </a:cubicBezTo>
                    <a:close/>
                    <a:moveTo>
                      <a:pt x="439531" y="1584627"/>
                    </a:moveTo>
                    <a:cubicBezTo>
                      <a:pt x="436188" y="1587217"/>
                      <a:pt x="436131" y="1589799"/>
                      <a:pt x="435845" y="1592237"/>
                    </a:cubicBezTo>
                    <a:cubicBezTo>
                      <a:pt x="428272" y="1654892"/>
                      <a:pt x="416900" y="1716948"/>
                      <a:pt x="405813" y="1779032"/>
                    </a:cubicBezTo>
                    <a:cubicBezTo>
                      <a:pt x="401717" y="1801987"/>
                      <a:pt x="396335" y="1824714"/>
                      <a:pt x="391678" y="1847574"/>
                    </a:cubicBezTo>
                    <a:cubicBezTo>
                      <a:pt x="390563" y="1853051"/>
                      <a:pt x="388543" y="1859461"/>
                      <a:pt x="396364" y="1861709"/>
                    </a:cubicBezTo>
                    <a:cubicBezTo>
                      <a:pt x="406546" y="1864624"/>
                      <a:pt x="415814" y="1870691"/>
                      <a:pt x="428177" y="1871262"/>
                    </a:cubicBezTo>
                    <a:cubicBezTo>
                      <a:pt x="429863" y="1862509"/>
                      <a:pt x="431749" y="1853993"/>
                      <a:pt x="433121" y="1845392"/>
                    </a:cubicBezTo>
                    <a:cubicBezTo>
                      <a:pt x="444703" y="1772498"/>
                      <a:pt x="451313" y="1698974"/>
                      <a:pt x="461086" y="1625879"/>
                    </a:cubicBezTo>
                    <a:cubicBezTo>
                      <a:pt x="463924" y="1604639"/>
                      <a:pt x="458762" y="1592637"/>
                      <a:pt x="439531" y="1584627"/>
                    </a:cubicBezTo>
                    <a:close/>
                    <a:moveTo>
                      <a:pt x="855498" y="1575692"/>
                    </a:moveTo>
                    <a:cubicBezTo>
                      <a:pt x="857450" y="1592085"/>
                      <a:pt x="856840" y="1608515"/>
                      <a:pt x="858526" y="1624936"/>
                    </a:cubicBezTo>
                    <a:cubicBezTo>
                      <a:pt x="864089" y="1679172"/>
                      <a:pt x="877767" y="1731807"/>
                      <a:pt x="889492" y="1784813"/>
                    </a:cubicBezTo>
                    <a:cubicBezTo>
                      <a:pt x="893168" y="1801435"/>
                      <a:pt x="898512" y="1817694"/>
                      <a:pt x="903236" y="1834077"/>
                    </a:cubicBezTo>
                    <a:cubicBezTo>
                      <a:pt x="904818" y="1839573"/>
                      <a:pt x="908018" y="1842744"/>
                      <a:pt x="914438" y="1841001"/>
                    </a:cubicBezTo>
                    <a:cubicBezTo>
                      <a:pt x="920687" y="1839306"/>
                      <a:pt x="922286" y="1835610"/>
                      <a:pt x="920620" y="1829619"/>
                    </a:cubicBezTo>
                    <a:cubicBezTo>
                      <a:pt x="919096" y="1824152"/>
                      <a:pt x="918286" y="1818475"/>
                      <a:pt x="916753" y="1813007"/>
                    </a:cubicBezTo>
                    <a:cubicBezTo>
                      <a:pt x="891559" y="1723044"/>
                      <a:pt x="881624" y="1630832"/>
                      <a:pt x="876128" y="1537964"/>
                    </a:cubicBezTo>
                    <a:cubicBezTo>
                      <a:pt x="875938" y="1534811"/>
                      <a:pt x="875928" y="1531629"/>
                      <a:pt x="875519" y="1528505"/>
                    </a:cubicBezTo>
                    <a:cubicBezTo>
                      <a:pt x="874890" y="1523714"/>
                      <a:pt x="872138" y="1522295"/>
                      <a:pt x="867528" y="1523733"/>
                    </a:cubicBezTo>
                    <a:cubicBezTo>
                      <a:pt x="859650" y="1526191"/>
                      <a:pt x="854326" y="1529591"/>
                      <a:pt x="855250" y="1539678"/>
                    </a:cubicBezTo>
                    <a:cubicBezTo>
                      <a:pt x="856335" y="1551584"/>
                      <a:pt x="855507" y="1563672"/>
                      <a:pt x="855507" y="1575683"/>
                    </a:cubicBezTo>
                    <a:close/>
                    <a:moveTo>
                      <a:pt x="750799" y="70875"/>
                    </a:moveTo>
                    <a:cubicBezTo>
                      <a:pt x="750256" y="81105"/>
                      <a:pt x="752332" y="91040"/>
                      <a:pt x="755333" y="100584"/>
                    </a:cubicBezTo>
                    <a:cubicBezTo>
                      <a:pt x="758342" y="110166"/>
                      <a:pt x="762219" y="121053"/>
                      <a:pt x="774507" y="120920"/>
                    </a:cubicBezTo>
                    <a:cubicBezTo>
                      <a:pt x="785936" y="120796"/>
                      <a:pt x="798138" y="117281"/>
                      <a:pt x="802919" y="105680"/>
                    </a:cubicBezTo>
                    <a:cubicBezTo>
                      <a:pt x="811778" y="84182"/>
                      <a:pt x="819045" y="62122"/>
                      <a:pt x="811282" y="38167"/>
                    </a:cubicBezTo>
                    <a:cubicBezTo>
                      <a:pt x="804567" y="17412"/>
                      <a:pt x="783869" y="8458"/>
                      <a:pt x="764791" y="18917"/>
                    </a:cubicBezTo>
                    <a:cubicBezTo>
                      <a:pt x="759742" y="21688"/>
                      <a:pt x="755285" y="25241"/>
                      <a:pt x="754637" y="31575"/>
                    </a:cubicBezTo>
                    <a:cubicBezTo>
                      <a:pt x="753294" y="44672"/>
                      <a:pt x="752075" y="57769"/>
                      <a:pt x="750799" y="70875"/>
                    </a:cubicBezTo>
                    <a:close/>
                    <a:moveTo>
                      <a:pt x="901037" y="1506512"/>
                    </a:moveTo>
                    <a:cubicBezTo>
                      <a:pt x="884358" y="1513056"/>
                      <a:pt x="884186" y="1513075"/>
                      <a:pt x="885196" y="1528972"/>
                    </a:cubicBezTo>
                    <a:cubicBezTo>
                      <a:pt x="889806" y="1601429"/>
                      <a:pt x="897617" y="1673561"/>
                      <a:pt x="910342" y="1745037"/>
                    </a:cubicBezTo>
                    <a:cubicBezTo>
                      <a:pt x="915086" y="1771678"/>
                      <a:pt x="922782" y="1797806"/>
                      <a:pt x="929316" y="1824123"/>
                    </a:cubicBezTo>
                    <a:cubicBezTo>
                      <a:pt x="930288" y="1828028"/>
                      <a:pt x="930621" y="1834029"/>
                      <a:pt x="936869" y="1832458"/>
                    </a:cubicBezTo>
                    <a:cubicBezTo>
                      <a:pt x="941479" y="1831295"/>
                      <a:pt x="940365" y="1826466"/>
                      <a:pt x="939822" y="1822809"/>
                    </a:cubicBezTo>
                    <a:cubicBezTo>
                      <a:pt x="938517" y="1814074"/>
                      <a:pt x="937174" y="1805349"/>
                      <a:pt x="935650" y="1796663"/>
                    </a:cubicBezTo>
                    <a:cubicBezTo>
                      <a:pt x="928697" y="1756905"/>
                      <a:pt x="921153" y="1717234"/>
                      <a:pt x="914810" y="1677371"/>
                    </a:cubicBezTo>
                    <a:cubicBezTo>
                      <a:pt x="906666" y="1626156"/>
                      <a:pt x="905551" y="1574359"/>
                      <a:pt x="903465" y="1522657"/>
                    </a:cubicBezTo>
                    <a:cubicBezTo>
                      <a:pt x="903246" y="1517275"/>
                      <a:pt x="905180" y="1511360"/>
                      <a:pt x="901027" y="1506522"/>
                    </a:cubicBezTo>
                    <a:close/>
                    <a:moveTo>
                      <a:pt x="901541" y="125701"/>
                    </a:moveTo>
                    <a:cubicBezTo>
                      <a:pt x="892616" y="127025"/>
                      <a:pt x="884568" y="129549"/>
                      <a:pt x="878986" y="137684"/>
                    </a:cubicBezTo>
                    <a:cubicBezTo>
                      <a:pt x="868461" y="153029"/>
                      <a:pt x="868308" y="181737"/>
                      <a:pt x="879100" y="197015"/>
                    </a:cubicBezTo>
                    <a:cubicBezTo>
                      <a:pt x="882920" y="202425"/>
                      <a:pt x="887521" y="206188"/>
                      <a:pt x="894607" y="206273"/>
                    </a:cubicBezTo>
                    <a:cubicBezTo>
                      <a:pt x="912676" y="206483"/>
                      <a:pt x="929326" y="192148"/>
                      <a:pt x="930907" y="174174"/>
                    </a:cubicBezTo>
                    <a:cubicBezTo>
                      <a:pt x="932307" y="158239"/>
                      <a:pt x="926182" y="144494"/>
                      <a:pt x="916657" y="132197"/>
                    </a:cubicBezTo>
                    <a:cubicBezTo>
                      <a:pt x="913009" y="127492"/>
                      <a:pt x="907618" y="125492"/>
                      <a:pt x="901551" y="125701"/>
                    </a:cubicBezTo>
                    <a:close/>
                    <a:moveTo>
                      <a:pt x="699354" y="83525"/>
                    </a:moveTo>
                    <a:cubicBezTo>
                      <a:pt x="699354" y="77219"/>
                      <a:pt x="699573" y="74685"/>
                      <a:pt x="699316" y="72199"/>
                    </a:cubicBezTo>
                    <a:cubicBezTo>
                      <a:pt x="698344" y="62903"/>
                      <a:pt x="691115" y="55350"/>
                      <a:pt x="681628" y="52759"/>
                    </a:cubicBezTo>
                    <a:cubicBezTo>
                      <a:pt x="671608" y="50016"/>
                      <a:pt x="668569" y="57683"/>
                      <a:pt x="664397" y="63741"/>
                    </a:cubicBezTo>
                    <a:cubicBezTo>
                      <a:pt x="651358" y="82667"/>
                      <a:pt x="650196" y="104899"/>
                      <a:pt x="647481" y="126578"/>
                    </a:cubicBezTo>
                    <a:cubicBezTo>
                      <a:pt x="646661" y="133140"/>
                      <a:pt x="645633" y="141218"/>
                      <a:pt x="653701" y="144656"/>
                    </a:cubicBezTo>
                    <a:cubicBezTo>
                      <a:pt x="660768" y="147666"/>
                      <a:pt x="667360" y="144199"/>
                      <a:pt x="672894" y="139951"/>
                    </a:cubicBezTo>
                    <a:cubicBezTo>
                      <a:pt x="676799" y="136960"/>
                      <a:pt x="680333" y="133131"/>
                      <a:pt x="683085" y="129045"/>
                    </a:cubicBezTo>
                    <a:cubicBezTo>
                      <a:pt x="693077" y="114176"/>
                      <a:pt x="698430" y="97650"/>
                      <a:pt x="699354" y="83525"/>
                    </a:cubicBezTo>
                    <a:close/>
                    <a:moveTo>
                      <a:pt x="196396" y="505434"/>
                    </a:moveTo>
                    <a:cubicBezTo>
                      <a:pt x="197387" y="533276"/>
                      <a:pt x="205245" y="558070"/>
                      <a:pt x="206768" y="585445"/>
                    </a:cubicBezTo>
                    <a:cubicBezTo>
                      <a:pt x="216970" y="580320"/>
                      <a:pt x="219465" y="573310"/>
                      <a:pt x="221875" y="566337"/>
                    </a:cubicBezTo>
                    <a:cubicBezTo>
                      <a:pt x="226095" y="554098"/>
                      <a:pt x="224761" y="541496"/>
                      <a:pt x="223351" y="529104"/>
                    </a:cubicBezTo>
                    <a:cubicBezTo>
                      <a:pt x="221075" y="509130"/>
                      <a:pt x="220713" y="509168"/>
                      <a:pt x="196405" y="505434"/>
                    </a:cubicBezTo>
                    <a:close/>
                    <a:moveTo>
                      <a:pt x="1027995" y="322154"/>
                    </a:moveTo>
                    <a:cubicBezTo>
                      <a:pt x="1022651" y="323040"/>
                      <a:pt x="1017251" y="322107"/>
                      <a:pt x="1013565" y="326650"/>
                    </a:cubicBezTo>
                    <a:cubicBezTo>
                      <a:pt x="1005316" y="336804"/>
                      <a:pt x="1008554" y="358921"/>
                      <a:pt x="1019308" y="366284"/>
                    </a:cubicBezTo>
                    <a:cubicBezTo>
                      <a:pt x="1024595" y="369903"/>
                      <a:pt x="1030100" y="369941"/>
                      <a:pt x="1035330" y="366789"/>
                    </a:cubicBezTo>
                    <a:cubicBezTo>
                      <a:pt x="1042340" y="362550"/>
                      <a:pt x="1046340" y="356216"/>
                      <a:pt x="1044855" y="347777"/>
                    </a:cubicBezTo>
                    <a:cubicBezTo>
                      <a:pt x="1043226" y="338499"/>
                      <a:pt x="1041587" y="328965"/>
                      <a:pt x="1033015" y="323021"/>
                    </a:cubicBezTo>
                    <a:cubicBezTo>
                      <a:pt x="1031634" y="322069"/>
                      <a:pt x="1029386" y="322373"/>
                      <a:pt x="1027995" y="322154"/>
                    </a:cubicBezTo>
                    <a:close/>
                    <a:moveTo>
                      <a:pt x="886482" y="1484071"/>
                    </a:moveTo>
                    <a:cubicBezTo>
                      <a:pt x="886596" y="1480594"/>
                      <a:pt x="883815" y="1478909"/>
                      <a:pt x="880938" y="1477766"/>
                    </a:cubicBezTo>
                    <a:cubicBezTo>
                      <a:pt x="876424" y="1475975"/>
                      <a:pt x="875462" y="1479442"/>
                      <a:pt x="875367" y="1482614"/>
                    </a:cubicBezTo>
                    <a:cubicBezTo>
                      <a:pt x="875271" y="1486033"/>
                      <a:pt x="874290" y="1490996"/>
                      <a:pt x="880062" y="1490520"/>
                    </a:cubicBezTo>
                    <a:cubicBezTo>
                      <a:pt x="882987" y="1490281"/>
                      <a:pt x="885663" y="1487919"/>
                      <a:pt x="886472" y="1484071"/>
                    </a:cubicBezTo>
                    <a:close/>
                    <a:moveTo>
                      <a:pt x="459439" y="1556556"/>
                    </a:moveTo>
                    <a:cubicBezTo>
                      <a:pt x="458867" y="1554032"/>
                      <a:pt x="458210" y="1552280"/>
                      <a:pt x="455790" y="1553023"/>
                    </a:cubicBezTo>
                    <a:cubicBezTo>
                      <a:pt x="453847" y="1553623"/>
                      <a:pt x="453152" y="1555280"/>
                      <a:pt x="453590" y="1557176"/>
                    </a:cubicBezTo>
                    <a:cubicBezTo>
                      <a:pt x="454019" y="1559042"/>
                      <a:pt x="455285" y="1560919"/>
                      <a:pt x="457238" y="1560223"/>
                    </a:cubicBezTo>
                    <a:cubicBezTo>
                      <a:pt x="458390" y="1559804"/>
                      <a:pt x="458896" y="1557547"/>
                      <a:pt x="459439" y="15565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9"/>
              <p:cNvSpPr/>
              <p:nvPr/>
            </p:nvSpPr>
            <p:spPr>
              <a:xfrm>
                <a:off x="8901720" y="4398480"/>
                <a:ext cx="23059" cy="366195"/>
              </a:xfrm>
              <a:custGeom>
                <a:avLst/>
                <a:gdLst/>
                <a:ahLst/>
                <a:cxnLst/>
                <a:rect l="l" t="t" r="r" b="b"/>
                <a:pathLst>
                  <a:path w="27699" h="367113" extrusionOk="0">
                    <a:moveTo>
                      <a:pt x="7175" y="177628"/>
                    </a:moveTo>
                    <a:cubicBezTo>
                      <a:pt x="6385" y="139747"/>
                      <a:pt x="5689" y="78435"/>
                      <a:pt x="1584" y="17208"/>
                    </a:cubicBezTo>
                    <a:cubicBezTo>
                      <a:pt x="1184" y="11274"/>
                      <a:pt x="-3483" y="768"/>
                      <a:pt x="5375" y="25"/>
                    </a:cubicBezTo>
                    <a:cubicBezTo>
                      <a:pt x="12900" y="-604"/>
                      <a:pt x="12490" y="10817"/>
                      <a:pt x="13548" y="17113"/>
                    </a:cubicBezTo>
                    <a:cubicBezTo>
                      <a:pt x="19567" y="52698"/>
                      <a:pt x="22034" y="88645"/>
                      <a:pt x="22739" y="124698"/>
                    </a:cubicBezTo>
                    <a:cubicBezTo>
                      <a:pt x="24216" y="199345"/>
                      <a:pt x="21168" y="273859"/>
                      <a:pt x="15338" y="348259"/>
                    </a:cubicBezTo>
                    <a:cubicBezTo>
                      <a:pt x="14805" y="355069"/>
                      <a:pt x="17053" y="366509"/>
                      <a:pt x="6661" y="365528"/>
                    </a:cubicBezTo>
                    <a:cubicBezTo>
                      <a:pt x="-835" y="364823"/>
                      <a:pt x="4060" y="354650"/>
                      <a:pt x="4127" y="348983"/>
                    </a:cubicBezTo>
                    <a:cubicBezTo>
                      <a:pt x="4689" y="299662"/>
                      <a:pt x="5785" y="250352"/>
                      <a:pt x="7156" y="17761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9"/>
              <p:cNvSpPr/>
              <p:nvPr/>
            </p:nvSpPr>
            <p:spPr>
              <a:xfrm>
                <a:off x="8849880" y="4411800"/>
                <a:ext cx="24511" cy="350082"/>
              </a:xfrm>
              <a:custGeom>
                <a:avLst/>
                <a:gdLst/>
                <a:ahLst/>
                <a:cxnLst/>
                <a:rect l="l" t="t" r="r" b="b"/>
                <a:pathLst>
                  <a:path w="26861" h="350082" extrusionOk="0">
                    <a:moveTo>
                      <a:pt x="9723" y="0"/>
                    </a:moveTo>
                    <a:cubicBezTo>
                      <a:pt x="19582" y="12525"/>
                      <a:pt x="19258" y="24441"/>
                      <a:pt x="20020" y="35195"/>
                    </a:cubicBezTo>
                    <a:cubicBezTo>
                      <a:pt x="23659" y="86868"/>
                      <a:pt x="26307" y="138589"/>
                      <a:pt x="22573" y="190452"/>
                    </a:cubicBezTo>
                    <a:cubicBezTo>
                      <a:pt x="20306" y="221942"/>
                      <a:pt x="19420" y="253527"/>
                      <a:pt x="17705" y="285055"/>
                    </a:cubicBezTo>
                    <a:cubicBezTo>
                      <a:pt x="16639" y="304600"/>
                      <a:pt x="14762" y="324078"/>
                      <a:pt x="10352" y="343224"/>
                    </a:cubicBezTo>
                    <a:cubicBezTo>
                      <a:pt x="9647" y="346281"/>
                      <a:pt x="9000" y="350082"/>
                      <a:pt x="5065" y="350015"/>
                    </a:cubicBezTo>
                    <a:cubicBezTo>
                      <a:pt x="-373" y="349930"/>
                      <a:pt x="294" y="345253"/>
                      <a:pt x="131" y="341652"/>
                    </a:cubicBezTo>
                    <a:cubicBezTo>
                      <a:pt x="-554" y="325831"/>
                      <a:pt x="1627" y="310144"/>
                      <a:pt x="2370" y="294399"/>
                    </a:cubicBezTo>
                    <a:cubicBezTo>
                      <a:pt x="6523" y="207293"/>
                      <a:pt x="9114" y="120148"/>
                      <a:pt x="6609" y="32918"/>
                    </a:cubicBezTo>
                    <a:cubicBezTo>
                      <a:pt x="6332" y="23174"/>
                      <a:pt x="4856" y="13116"/>
                      <a:pt x="9714" y="1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9"/>
              <p:cNvSpPr/>
              <p:nvPr/>
            </p:nvSpPr>
            <p:spPr>
              <a:xfrm>
                <a:off x="8939520" y="4453560"/>
                <a:ext cx="28447" cy="278821"/>
              </a:xfrm>
              <a:custGeom>
                <a:avLst/>
                <a:gdLst/>
                <a:ahLst/>
                <a:cxnLst/>
                <a:rect l="l" t="t" r="r" b="b"/>
                <a:pathLst>
                  <a:path w="33566" h="279520" extrusionOk="0">
                    <a:moveTo>
                      <a:pt x="25173" y="278771"/>
                    </a:moveTo>
                    <a:cubicBezTo>
                      <a:pt x="13495" y="270637"/>
                      <a:pt x="13829" y="260588"/>
                      <a:pt x="12876" y="251720"/>
                    </a:cubicBezTo>
                    <a:cubicBezTo>
                      <a:pt x="11067" y="234813"/>
                      <a:pt x="9876" y="217792"/>
                      <a:pt x="9438" y="200790"/>
                    </a:cubicBezTo>
                    <a:cubicBezTo>
                      <a:pt x="7828" y="139030"/>
                      <a:pt x="5408" y="77308"/>
                      <a:pt x="1160" y="15672"/>
                    </a:cubicBezTo>
                    <a:cubicBezTo>
                      <a:pt x="779" y="10081"/>
                      <a:pt x="-3097" y="1013"/>
                      <a:pt x="5847" y="51"/>
                    </a:cubicBezTo>
                    <a:cubicBezTo>
                      <a:pt x="13353" y="-749"/>
                      <a:pt x="13962" y="8099"/>
                      <a:pt x="15362" y="14167"/>
                    </a:cubicBezTo>
                    <a:cubicBezTo>
                      <a:pt x="21629" y="41303"/>
                      <a:pt x="24125" y="69031"/>
                      <a:pt x="25087" y="96653"/>
                    </a:cubicBezTo>
                    <a:cubicBezTo>
                      <a:pt x="27021" y="152689"/>
                      <a:pt x="30469" y="208763"/>
                      <a:pt x="26697" y="264865"/>
                    </a:cubicBezTo>
                    <a:cubicBezTo>
                      <a:pt x="26449" y="268513"/>
                      <a:pt x="25916" y="272132"/>
                      <a:pt x="25173" y="2787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9"/>
              <p:cNvSpPr/>
              <p:nvPr/>
            </p:nvSpPr>
            <p:spPr>
              <a:xfrm>
                <a:off x="7935840" y="4548600"/>
                <a:ext cx="30241" cy="293481"/>
              </a:xfrm>
              <a:custGeom>
                <a:avLst/>
                <a:gdLst/>
                <a:ahLst/>
                <a:cxnLst/>
                <a:rect l="l" t="t" r="r" b="b"/>
                <a:pathLst>
                  <a:path w="32871" h="294217" extrusionOk="0">
                    <a:moveTo>
                      <a:pt x="9464" y="293441"/>
                    </a:moveTo>
                    <a:cubicBezTo>
                      <a:pt x="349" y="284736"/>
                      <a:pt x="-261" y="274172"/>
                      <a:pt x="63" y="263771"/>
                    </a:cubicBezTo>
                    <a:cubicBezTo>
                      <a:pt x="1044" y="232234"/>
                      <a:pt x="1692" y="200639"/>
                      <a:pt x="4064" y="169188"/>
                    </a:cubicBezTo>
                    <a:cubicBezTo>
                      <a:pt x="7902" y="118238"/>
                      <a:pt x="12884" y="67375"/>
                      <a:pt x="17751" y="16512"/>
                    </a:cubicBezTo>
                    <a:cubicBezTo>
                      <a:pt x="18341" y="10368"/>
                      <a:pt x="15608" y="-776"/>
                      <a:pt x="24838" y="43"/>
                    </a:cubicBezTo>
                    <a:cubicBezTo>
                      <a:pt x="32610" y="738"/>
                      <a:pt x="29524" y="11635"/>
                      <a:pt x="29610" y="18026"/>
                    </a:cubicBezTo>
                    <a:cubicBezTo>
                      <a:pt x="30124" y="54688"/>
                      <a:pt x="26209" y="91149"/>
                      <a:pt x="23533" y="127649"/>
                    </a:cubicBezTo>
                    <a:cubicBezTo>
                      <a:pt x="20485" y="169169"/>
                      <a:pt x="17008" y="210669"/>
                      <a:pt x="13579" y="252160"/>
                    </a:cubicBezTo>
                    <a:cubicBezTo>
                      <a:pt x="12436" y="265943"/>
                      <a:pt x="10845" y="279687"/>
                      <a:pt x="9464" y="2934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9"/>
              <p:cNvSpPr/>
              <p:nvPr/>
            </p:nvSpPr>
            <p:spPr>
              <a:xfrm>
                <a:off x="7908480" y="4065120"/>
                <a:ext cx="59789" cy="285045"/>
              </a:xfrm>
              <a:custGeom>
                <a:avLst/>
                <a:gdLst/>
                <a:ahLst/>
                <a:cxnLst/>
                <a:rect l="l" t="t" r="r" b="b"/>
                <a:pathLst>
                  <a:path w="61322" h="285045" extrusionOk="0">
                    <a:moveTo>
                      <a:pt x="731" y="284710"/>
                    </a:moveTo>
                    <a:cubicBezTo>
                      <a:pt x="-1288" y="273765"/>
                      <a:pt x="1303" y="265946"/>
                      <a:pt x="3341" y="258059"/>
                    </a:cubicBezTo>
                    <a:cubicBezTo>
                      <a:pt x="20876" y="189993"/>
                      <a:pt x="30468" y="120604"/>
                      <a:pt x="38069" y="50871"/>
                    </a:cubicBezTo>
                    <a:cubicBezTo>
                      <a:pt x="39364" y="38974"/>
                      <a:pt x="41803" y="27182"/>
                      <a:pt x="44155" y="15428"/>
                    </a:cubicBezTo>
                    <a:cubicBezTo>
                      <a:pt x="45003" y="11190"/>
                      <a:pt x="46937" y="7113"/>
                      <a:pt x="48823" y="3179"/>
                    </a:cubicBezTo>
                    <a:cubicBezTo>
                      <a:pt x="49975" y="779"/>
                      <a:pt x="52614" y="-326"/>
                      <a:pt x="55214" y="84"/>
                    </a:cubicBezTo>
                    <a:cubicBezTo>
                      <a:pt x="57929" y="512"/>
                      <a:pt x="59586" y="2617"/>
                      <a:pt x="59700" y="5370"/>
                    </a:cubicBezTo>
                    <a:cubicBezTo>
                      <a:pt x="59853" y="9132"/>
                      <a:pt x="60034" y="12971"/>
                      <a:pt x="59510" y="16686"/>
                    </a:cubicBezTo>
                    <a:cubicBezTo>
                      <a:pt x="51442" y="73559"/>
                      <a:pt x="46699" y="130948"/>
                      <a:pt x="33002" y="186936"/>
                    </a:cubicBezTo>
                    <a:cubicBezTo>
                      <a:pt x="26401" y="213910"/>
                      <a:pt x="20724" y="241152"/>
                      <a:pt x="11180" y="267317"/>
                    </a:cubicBezTo>
                    <a:cubicBezTo>
                      <a:pt x="9113" y="272975"/>
                      <a:pt x="8227" y="279442"/>
                      <a:pt x="731" y="28471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9"/>
              <p:cNvSpPr/>
              <p:nvPr/>
            </p:nvSpPr>
            <p:spPr>
              <a:xfrm>
                <a:off x="7873920" y="4492440"/>
                <a:ext cx="36020" cy="345739"/>
              </a:xfrm>
              <a:custGeom>
                <a:avLst/>
                <a:gdLst/>
                <a:ahLst/>
                <a:cxnLst/>
                <a:rect l="l" t="t" r="r" b="b"/>
                <a:pathLst>
                  <a:path w="40586" h="345739" extrusionOk="0">
                    <a:moveTo>
                      <a:pt x="25326" y="0"/>
                    </a:moveTo>
                    <a:cubicBezTo>
                      <a:pt x="30556" y="16811"/>
                      <a:pt x="31623" y="30432"/>
                      <a:pt x="33337" y="43977"/>
                    </a:cubicBezTo>
                    <a:cubicBezTo>
                      <a:pt x="39357" y="91449"/>
                      <a:pt x="34480" y="138522"/>
                      <a:pt x="28413" y="185538"/>
                    </a:cubicBezTo>
                    <a:cubicBezTo>
                      <a:pt x="22679" y="229971"/>
                      <a:pt x="16497" y="274348"/>
                      <a:pt x="10572" y="318754"/>
                    </a:cubicBezTo>
                    <a:cubicBezTo>
                      <a:pt x="9429" y="327317"/>
                      <a:pt x="8534" y="335909"/>
                      <a:pt x="3609" y="345739"/>
                    </a:cubicBezTo>
                    <a:cubicBezTo>
                      <a:pt x="-1229" y="339347"/>
                      <a:pt x="9" y="333718"/>
                      <a:pt x="552" y="328660"/>
                    </a:cubicBezTo>
                    <a:cubicBezTo>
                      <a:pt x="3533" y="301057"/>
                      <a:pt x="7105" y="273520"/>
                      <a:pt x="9963" y="245907"/>
                    </a:cubicBezTo>
                    <a:cubicBezTo>
                      <a:pt x="16725" y="180660"/>
                      <a:pt x="27765" y="115681"/>
                      <a:pt x="22726" y="49673"/>
                    </a:cubicBezTo>
                    <a:cubicBezTo>
                      <a:pt x="22098" y="41500"/>
                      <a:pt x="20859" y="33366"/>
                      <a:pt x="20516" y="25184"/>
                    </a:cubicBezTo>
                    <a:cubicBezTo>
                      <a:pt x="20212" y="17993"/>
                      <a:pt x="17916" y="10353"/>
                      <a:pt x="25317"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9"/>
              <p:cNvSpPr/>
              <p:nvPr/>
            </p:nvSpPr>
            <p:spPr>
              <a:xfrm>
                <a:off x="7972560" y="4074120"/>
                <a:ext cx="41019" cy="221597"/>
              </a:xfrm>
              <a:custGeom>
                <a:avLst/>
                <a:gdLst/>
                <a:ahLst/>
                <a:cxnLst/>
                <a:rect l="l" t="t" r="r" b="b"/>
                <a:pathLst>
                  <a:path w="44225" h="222152" extrusionOk="0">
                    <a:moveTo>
                      <a:pt x="41040" y="26457"/>
                    </a:moveTo>
                    <a:cubicBezTo>
                      <a:pt x="35391" y="86188"/>
                      <a:pt x="27333" y="145634"/>
                      <a:pt x="15846" y="204574"/>
                    </a:cubicBezTo>
                    <a:cubicBezTo>
                      <a:pt x="14608" y="210909"/>
                      <a:pt x="14779" y="221948"/>
                      <a:pt x="7188" y="221319"/>
                    </a:cubicBezTo>
                    <a:cubicBezTo>
                      <a:pt x="-3061" y="220481"/>
                      <a:pt x="501" y="209223"/>
                      <a:pt x="1006" y="202555"/>
                    </a:cubicBezTo>
                    <a:cubicBezTo>
                      <a:pt x="4035" y="162846"/>
                      <a:pt x="11007" y="123621"/>
                      <a:pt x="17008" y="84293"/>
                    </a:cubicBezTo>
                    <a:cubicBezTo>
                      <a:pt x="20628" y="60576"/>
                      <a:pt x="25581" y="37068"/>
                      <a:pt x="30029" y="13484"/>
                    </a:cubicBezTo>
                    <a:cubicBezTo>
                      <a:pt x="30724" y="9798"/>
                      <a:pt x="31591" y="6073"/>
                      <a:pt x="33029" y="2635"/>
                    </a:cubicBezTo>
                    <a:cubicBezTo>
                      <a:pt x="33572" y="1321"/>
                      <a:pt x="35868" y="187"/>
                      <a:pt x="37477" y="16"/>
                    </a:cubicBezTo>
                    <a:cubicBezTo>
                      <a:pt x="39582" y="-204"/>
                      <a:pt x="40906" y="1920"/>
                      <a:pt x="40954" y="3721"/>
                    </a:cubicBezTo>
                    <a:cubicBezTo>
                      <a:pt x="41164" y="11293"/>
                      <a:pt x="41040" y="18875"/>
                      <a:pt x="41040" y="2644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29"/>
              <p:cNvSpPr/>
              <p:nvPr/>
            </p:nvSpPr>
            <p:spPr>
              <a:xfrm>
                <a:off x="7988040" y="4611960"/>
                <a:ext cx="23729" cy="212589"/>
              </a:xfrm>
              <a:custGeom>
                <a:avLst/>
                <a:gdLst/>
                <a:ahLst/>
                <a:cxnLst/>
                <a:rect l="l" t="t" r="r" b="b"/>
                <a:pathLst>
                  <a:path w="25584" h="213122" extrusionOk="0">
                    <a:moveTo>
                      <a:pt x="9299" y="212847"/>
                    </a:moveTo>
                    <a:cubicBezTo>
                      <a:pt x="1298" y="205961"/>
                      <a:pt x="821" y="199198"/>
                      <a:pt x="535" y="192350"/>
                    </a:cubicBezTo>
                    <a:cubicBezTo>
                      <a:pt x="-512" y="167108"/>
                      <a:pt x="31" y="141886"/>
                      <a:pt x="1698" y="116683"/>
                    </a:cubicBezTo>
                    <a:cubicBezTo>
                      <a:pt x="3527" y="88994"/>
                      <a:pt x="5355" y="61314"/>
                      <a:pt x="7127" y="33625"/>
                    </a:cubicBezTo>
                    <a:cubicBezTo>
                      <a:pt x="7651" y="25443"/>
                      <a:pt x="7803" y="17223"/>
                      <a:pt x="8498" y="9060"/>
                    </a:cubicBezTo>
                    <a:cubicBezTo>
                      <a:pt x="8879" y="4564"/>
                      <a:pt x="10194" y="-265"/>
                      <a:pt x="15919" y="11"/>
                    </a:cubicBezTo>
                    <a:cubicBezTo>
                      <a:pt x="20510" y="230"/>
                      <a:pt x="21424" y="4507"/>
                      <a:pt x="21834" y="8355"/>
                    </a:cubicBezTo>
                    <a:cubicBezTo>
                      <a:pt x="22176" y="11489"/>
                      <a:pt x="22091" y="14670"/>
                      <a:pt x="22443" y="17795"/>
                    </a:cubicBezTo>
                    <a:cubicBezTo>
                      <a:pt x="25072" y="41169"/>
                      <a:pt x="22881" y="64505"/>
                      <a:pt x="21005" y="87727"/>
                    </a:cubicBezTo>
                    <a:cubicBezTo>
                      <a:pt x="17719" y="128503"/>
                      <a:pt x="16528" y="169499"/>
                      <a:pt x="9299" y="21285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8817120" y="3448800"/>
                <a:ext cx="46473" cy="234115"/>
              </a:xfrm>
              <a:custGeom>
                <a:avLst/>
                <a:gdLst/>
                <a:ahLst/>
                <a:cxnLst/>
                <a:rect l="l" t="t" r="r" b="b"/>
                <a:pathLst>
                  <a:path w="47910" h="234115" extrusionOk="0">
                    <a:moveTo>
                      <a:pt x="42481" y="234115"/>
                    </a:moveTo>
                    <a:cubicBezTo>
                      <a:pt x="22393" y="158087"/>
                      <a:pt x="13278" y="80324"/>
                      <a:pt x="0" y="0"/>
                    </a:cubicBezTo>
                    <a:cubicBezTo>
                      <a:pt x="11859" y="6039"/>
                      <a:pt x="12544" y="14792"/>
                      <a:pt x="14744" y="21955"/>
                    </a:cubicBezTo>
                    <a:cubicBezTo>
                      <a:pt x="22145" y="46120"/>
                      <a:pt x="26412" y="71038"/>
                      <a:pt x="30366" y="95945"/>
                    </a:cubicBezTo>
                    <a:cubicBezTo>
                      <a:pt x="35604" y="128949"/>
                      <a:pt x="40414" y="162030"/>
                      <a:pt x="44939" y="195148"/>
                    </a:cubicBezTo>
                    <a:cubicBezTo>
                      <a:pt x="46682" y="207931"/>
                      <a:pt x="47910" y="220923"/>
                      <a:pt x="42491" y="234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a:off x="8022960" y="4100400"/>
                <a:ext cx="32015" cy="172351"/>
              </a:xfrm>
              <a:custGeom>
                <a:avLst/>
                <a:gdLst/>
                <a:ahLst/>
                <a:cxnLst/>
                <a:rect l="l" t="t" r="r" b="b"/>
                <a:pathLst>
                  <a:path w="33090" h="172783" extrusionOk="0">
                    <a:moveTo>
                      <a:pt x="31921" y="29768"/>
                    </a:moveTo>
                    <a:cubicBezTo>
                      <a:pt x="30064" y="61915"/>
                      <a:pt x="23311" y="93414"/>
                      <a:pt x="18967" y="125237"/>
                    </a:cubicBezTo>
                    <a:cubicBezTo>
                      <a:pt x="17091" y="138953"/>
                      <a:pt x="15662" y="152802"/>
                      <a:pt x="11328" y="166051"/>
                    </a:cubicBezTo>
                    <a:cubicBezTo>
                      <a:pt x="10395" y="168900"/>
                      <a:pt x="9347" y="172614"/>
                      <a:pt x="5356" y="172310"/>
                    </a:cubicBezTo>
                    <a:cubicBezTo>
                      <a:pt x="1536" y="172014"/>
                      <a:pt x="375" y="168442"/>
                      <a:pt x="337" y="165432"/>
                    </a:cubicBezTo>
                    <a:cubicBezTo>
                      <a:pt x="194" y="153469"/>
                      <a:pt x="-568" y="141372"/>
                      <a:pt x="823" y="129552"/>
                    </a:cubicBezTo>
                    <a:cubicBezTo>
                      <a:pt x="5309" y="91385"/>
                      <a:pt x="10509" y="53295"/>
                      <a:pt x="15786" y="15223"/>
                    </a:cubicBezTo>
                    <a:cubicBezTo>
                      <a:pt x="16596" y="9384"/>
                      <a:pt x="16025" y="-169"/>
                      <a:pt x="23625" y="2"/>
                    </a:cubicBezTo>
                    <a:cubicBezTo>
                      <a:pt x="32522" y="202"/>
                      <a:pt x="31379" y="9813"/>
                      <a:pt x="31874" y="16528"/>
                    </a:cubicBezTo>
                    <a:cubicBezTo>
                      <a:pt x="32198" y="20919"/>
                      <a:pt x="31931" y="25358"/>
                      <a:pt x="31931" y="2976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a:off x="8018280" y="3407040"/>
                <a:ext cx="69887" cy="183277"/>
              </a:xfrm>
              <a:custGeom>
                <a:avLst/>
                <a:gdLst/>
                <a:ahLst/>
                <a:cxnLst/>
                <a:rect l="l" t="t" r="r" b="b"/>
                <a:pathLst>
                  <a:path w="71313" h="185128" extrusionOk="0">
                    <a:moveTo>
                      <a:pt x="2226" y="183156"/>
                    </a:moveTo>
                    <a:cubicBezTo>
                      <a:pt x="-1326" y="173460"/>
                      <a:pt x="103" y="166659"/>
                      <a:pt x="1522" y="160182"/>
                    </a:cubicBezTo>
                    <a:cubicBezTo>
                      <a:pt x="11228" y="115919"/>
                      <a:pt x="22629" y="72104"/>
                      <a:pt x="36726" y="29013"/>
                    </a:cubicBezTo>
                    <a:cubicBezTo>
                      <a:pt x="39079" y="21822"/>
                      <a:pt x="41555" y="14611"/>
                      <a:pt x="46023" y="8449"/>
                    </a:cubicBezTo>
                    <a:cubicBezTo>
                      <a:pt x="52547" y="-543"/>
                      <a:pt x="58557" y="-1962"/>
                      <a:pt x="69987" y="2324"/>
                    </a:cubicBezTo>
                    <a:cubicBezTo>
                      <a:pt x="69178" y="10163"/>
                      <a:pt x="58586" y="2953"/>
                      <a:pt x="57424" y="10516"/>
                    </a:cubicBezTo>
                    <a:cubicBezTo>
                      <a:pt x="56671" y="15440"/>
                      <a:pt x="54709" y="20184"/>
                      <a:pt x="53376" y="25032"/>
                    </a:cubicBezTo>
                    <a:cubicBezTo>
                      <a:pt x="42518" y="64446"/>
                      <a:pt x="31954" y="103946"/>
                      <a:pt x="20676" y="143246"/>
                    </a:cubicBezTo>
                    <a:cubicBezTo>
                      <a:pt x="16924" y="156324"/>
                      <a:pt x="13580" y="169917"/>
                      <a:pt x="2236" y="18316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a:off x="8784720" y="3452040"/>
                <a:ext cx="29910" cy="199724"/>
              </a:xfrm>
              <a:custGeom>
                <a:avLst/>
                <a:gdLst/>
                <a:ahLst/>
                <a:cxnLst/>
                <a:rect l="l" t="t" r="r" b="b"/>
                <a:pathLst>
                  <a:path w="30756" h="200225" extrusionOk="0">
                    <a:moveTo>
                      <a:pt x="26863" y="199831"/>
                    </a:moveTo>
                    <a:cubicBezTo>
                      <a:pt x="18672" y="186658"/>
                      <a:pt x="19348" y="171932"/>
                      <a:pt x="17500" y="157778"/>
                    </a:cubicBezTo>
                    <a:cubicBezTo>
                      <a:pt x="11719" y="113487"/>
                      <a:pt x="3956" y="69453"/>
                      <a:pt x="431" y="24876"/>
                    </a:cubicBezTo>
                    <a:cubicBezTo>
                      <a:pt x="-16" y="19237"/>
                      <a:pt x="-93" y="13551"/>
                      <a:pt x="98" y="7903"/>
                    </a:cubicBezTo>
                    <a:cubicBezTo>
                      <a:pt x="222" y="4274"/>
                      <a:pt x="441" y="-384"/>
                      <a:pt x="5642" y="25"/>
                    </a:cubicBezTo>
                    <a:cubicBezTo>
                      <a:pt x="9261" y="311"/>
                      <a:pt x="9842" y="4102"/>
                      <a:pt x="10299" y="7302"/>
                    </a:cubicBezTo>
                    <a:cubicBezTo>
                      <a:pt x="12528" y="22876"/>
                      <a:pt x="15300" y="38382"/>
                      <a:pt x="16947" y="54013"/>
                    </a:cubicBezTo>
                    <a:cubicBezTo>
                      <a:pt x="21177" y="94056"/>
                      <a:pt x="28034" y="133832"/>
                      <a:pt x="29759" y="174143"/>
                    </a:cubicBezTo>
                    <a:cubicBezTo>
                      <a:pt x="30121" y="182686"/>
                      <a:pt x="30663" y="191316"/>
                      <a:pt x="26873" y="1998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a:off x="8815680" y="4470480"/>
                <a:ext cx="21570" cy="183886"/>
              </a:xfrm>
              <a:custGeom>
                <a:avLst/>
                <a:gdLst/>
                <a:ahLst/>
                <a:cxnLst/>
                <a:rect l="l" t="t" r="r" b="b"/>
                <a:pathLst>
                  <a:path w="24793" h="184347" extrusionOk="0">
                    <a:moveTo>
                      <a:pt x="5859" y="0"/>
                    </a:moveTo>
                    <a:cubicBezTo>
                      <a:pt x="12088" y="11201"/>
                      <a:pt x="11459" y="22898"/>
                      <a:pt x="12298" y="33623"/>
                    </a:cubicBezTo>
                    <a:cubicBezTo>
                      <a:pt x="15898" y="79467"/>
                      <a:pt x="18336" y="125397"/>
                      <a:pt x="20927" y="171317"/>
                    </a:cubicBezTo>
                    <a:cubicBezTo>
                      <a:pt x="21175" y="175765"/>
                      <a:pt x="23651" y="183194"/>
                      <a:pt x="16908" y="183785"/>
                    </a:cubicBezTo>
                    <a:cubicBezTo>
                      <a:pt x="10507" y="184347"/>
                      <a:pt x="11069" y="176889"/>
                      <a:pt x="10240" y="172174"/>
                    </a:cubicBezTo>
                    <a:cubicBezTo>
                      <a:pt x="5059" y="142913"/>
                      <a:pt x="4439" y="113262"/>
                      <a:pt x="2887" y="83706"/>
                    </a:cubicBezTo>
                    <a:cubicBezTo>
                      <a:pt x="1696" y="61055"/>
                      <a:pt x="887" y="38376"/>
                      <a:pt x="162" y="15697"/>
                    </a:cubicBezTo>
                    <a:cubicBezTo>
                      <a:pt x="10" y="10868"/>
                      <a:pt x="-1142" y="5448"/>
                      <a:pt x="5849"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a:off x="8121600" y="3044520"/>
                <a:ext cx="29877" cy="168057"/>
              </a:xfrm>
              <a:custGeom>
                <a:avLst/>
                <a:gdLst/>
                <a:ahLst/>
                <a:cxnLst/>
                <a:rect l="l" t="t" r="r" b="b"/>
                <a:pathLst>
                  <a:path w="32652" h="169755" extrusionOk="0">
                    <a:moveTo>
                      <a:pt x="29718" y="46092"/>
                    </a:moveTo>
                    <a:cubicBezTo>
                      <a:pt x="29890" y="82392"/>
                      <a:pt x="21289" y="117292"/>
                      <a:pt x="13631" y="152334"/>
                    </a:cubicBezTo>
                    <a:cubicBezTo>
                      <a:pt x="13097" y="154782"/>
                      <a:pt x="12497" y="157316"/>
                      <a:pt x="11326" y="159497"/>
                    </a:cubicBezTo>
                    <a:cubicBezTo>
                      <a:pt x="9421" y="163040"/>
                      <a:pt x="8916" y="169689"/>
                      <a:pt x="3191" y="167688"/>
                    </a:cubicBezTo>
                    <a:cubicBezTo>
                      <a:pt x="-2762" y="165622"/>
                      <a:pt x="1286" y="160288"/>
                      <a:pt x="2096" y="156325"/>
                    </a:cubicBezTo>
                    <a:cubicBezTo>
                      <a:pt x="10402" y="115587"/>
                      <a:pt x="17803" y="74734"/>
                      <a:pt x="17574" y="32938"/>
                    </a:cubicBezTo>
                    <a:cubicBezTo>
                      <a:pt x="17526" y="24147"/>
                      <a:pt x="16584" y="15355"/>
                      <a:pt x="16593" y="6573"/>
                    </a:cubicBezTo>
                    <a:cubicBezTo>
                      <a:pt x="16593" y="3601"/>
                      <a:pt x="17983" y="68"/>
                      <a:pt x="21927" y="1"/>
                    </a:cubicBezTo>
                    <a:cubicBezTo>
                      <a:pt x="26004" y="-66"/>
                      <a:pt x="27032" y="3573"/>
                      <a:pt x="27261" y="6526"/>
                    </a:cubicBezTo>
                    <a:cubicBezTo>
                      <a:pt x="28299" y="19699"/>
                      <a:pt x="28937" y="32900"/>
                      <a:pt x="29718" y="4610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a:off x="8127720" y="4091040"/>
                <a:ext cx="23025" cy="103625"/>
              </a:xfrm>
              <a:custGeom>
                <a:avLst/>
                <a:gdLst/>
                <a:ahLst/>
                <a:cxnLst/>
                <a:rect l="l" t="t" r="r" b="b"/>
                <a:pathLst>
                  <a:path w="23860" h="104146" extrusionOk="0">
                    <a:moveTo>
                      <a:pt x="23012" y="42353"/>
                    </a:moveTo>
                    <a:cubicBezTo>
                      <a:pt x="22392" y="56831"/>
                      <a:pt x="21745" y="71290"/>
                      <a:pt x="19230" y="85597"/>
                    </a:cubicBezTo>
                    <a:cubicBezTo>
                      <a:pt x="18583" y="89292"/>
                      <a:pt x="17907" y="93045"/>
                      <a:pt x="16639" y="96550"/>
                    </a:cubicBezTo>
                    <a:cubicBezTo>
                      <a:pt x="15354" y="100113"/>
                      <a:pt x="13201" y="103856"/>
                      <a:pt x="8915" y="103732"/>
                    </a:cubicBezTo>
                    <a:cubicBezTo>
                      <a:pt x="4609" y="103618"/>
                      <a:pt x="2599" y="99751"/>
                      <a:pt x="1609" y="96103"/>
                    </a:cubicBezTo>
                    <a:cubicBezTo>
                      <a:pt x="628" y="92512"/>
                      <a:pt x="323" y="88664"/>
                      <a:pt x="190" y="84911"/>
                    </a:cubicBezTo>
                    <a:cubicBezTo>
                      <a:pt x="-667" y="60298"/>
                      <a:pt x="1438" y="35886"/>
                      <a:pt x="5314" y="11597"/>
                    </a:cubicBezTo>
                    <a:cubicBezTo>
                      <a:pt x="5514" y="10358"/>
                      <a:pt x="5600" y="9073"/>
                      <a:pt x="6000" y="7892"/>
                    </a:cubicBezTo>
                    <a:cubicBezTo>
                      <a:pt x="7200" y="4329"/>
                      <a:pt x="8258" y="262"/>
                      <a:pt x="12887" y="14"/>
                    </a:cubicBezTo>
                    <a:cubicBezTo>
                      <a:pt x="18516" y="-290"/>
                      <a:pt x="20621" y="4320"/>
                      <a:pt x="21355" y="8501"/>
                    </a:cubicBezTo>
                    <a:cubicBezTo>
                      <a:pt x="22545" y="15274"/>
                      <a:pt x="22640" y="22246"/>
                      <a:pt x="22974" y="29142"/>
                    </a:cubicBezTo>
                    <a:cubicBezTo>
                      <a:pt x="23193" y="33533"/>
                      <a:pt x="23012" y="37952"/>
                      <a:pt x="23012" y="4235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9"/>
              <p:cNvSpPr/>
              <p:nvPr/>
            </p:nvSpPr>
            <p:spPr>
              <a:xfrm>
                <a:off x="8061120" y="3445920"/>
                <a:ext cx="43867" cy="119206"/>
              </a:xfrm>
              <a:custGeom>
                <a:avLst/>
                <a:gdLst/>
                <a:ahLst/>
                <a:cxnLst/>
                <a:rect l="l" t="t" r="r" b="b"/>
                <a:pathLst>
                  <a:path w="44310" h="119805" extrusionOk="0">
                    <a:moveTo>
                      <a:pt x="43853" y="13849"/>
                    </a:moveTo>
                    <a:cubicBezTo>
                      <a:pt x="42682" y="25165"/>
                      <a:pt x="39948" y="34871"/>
                      <a:pt x="36720" y="44444"/>
                    </a:cubicBezTo>
                    <a:cubicBezTo>
                      <a:pt x="30490" y="62970"/>
                      <a:pt x="24203" y="81477"/>
                      <a:pt x="17736" y="99917"/>
                    </a:cubicBezTo>
                    <a:cubicBezTo>
                      <a:pt x="16078" y="104651"/>
                      <a:pt x="13812" y="109214"/>
                      <a:pt x="11478" y="113672"/>
                    </a:cubicBezTo>
                    <a:cubicBezTo>
                      <a:pt x="10030" y="116434"/>
                      <a:pt x="7744" y="119805"/>
                      <a:pt x="4420" y="118824"/>
                    </a:cubicBezTo>
                    <a:cubicBezTo>
                      <a:pt x="248" y="117586"/>
                      <a:pt x="-457" y="113300"/>
                      <a:pt x="229" y="109366"/>
                    </a:cubicBezTo>
                    <a:cubicBezTo>
                      <a:pt x="1201" y="103785"/>
                      <a:pt x="2229" y="98155"/>
                      <a:pt x="3867" y="92745"/>
                    </a:cubicBezTo>
                    <a:cubicBezTo>
                      <a:pt x="12297" y="64989"/>
                      <a:pt x="20936" y="37300"/>
                      <a:pt x="29499" y="9582"/>
                    </a:cubicBezTo>
                    <a:cubicBezTo>
                      <a:pt x="30061" y="7782"/>
                      <a:pt x="30376" y="5868"/>
                      <a:pt x="31166" y="4172"/>
                    </a:cubicBezTo>
                    <a:cubicBezTo>
                      <a:pt x="32252" y="1819"/>
                      <a:pt x="33985" y="0"/>
                      <a:pt x="36853" y="0"/>
                    </a:cubicBezTo>
                    <a:cubicBezTo>
                      <a:pt x="40605" y="0"/>
                      <a:pt x="42634" y="2239"/>
                      <a:pt x="43196" y="5658"/>
                    </a:cubicBezTo>
                    <a:cubicBezTo>
                      <a:pt x="43701" y="8744"/>
                      <a:pt x="43710" y="11916"/>
                      <a:pt x="43844" y="1385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9"/>
              <p:cNvSpPr/>
              <p:nvPr/>
            </p:nvSpPr>
            <p:spPr>
              <a:xfrm>
                <a:off x="8174520" y="3058560"/>
                <a:ext cx="21951" cy="140300"/>
              </a:xfrm>
              <a:custGeom>
                <a:avLst/>
                <a:gdLst/>
                <a:ahLst/>
                <a:cxnLst/>
                <a:rect l="l" t="t" r="r" b="b"/>
                <a:pathLst>
                  <a:path w="25231" h="141360" extrusionOk="0">
                    <a:moveTo>
                      <a:pt x="3834" y="140325"/>
                    </a:moveTo>
                    <a:cubicBezTo>
                      <a:pt x="-2090" y="132038"/>
                      <a:pt x="415" y="122590"/>
                      <a:pt x="1195" y="113531"/>
                    </a:cubicBezTo>
                    <a:cubicBezTo>
                      <a:pt x="3415" y="87795"/>
                      <a:pt x="8139" y="62277"/>
                      <a:pt x="7787" y="36331"/>
                    </a:cubicBezTo>
                    <a:cubicBezTo>
                      <a:pt x="7663" y="26940"/>
                      <a:pt x="9206" y="17338"/>
                      <a:pt x="5492" y="8261"/>
                    </a:cubicBezTo>
                    <a:cubicBezTo>
                      <a:pt x="4167" y="5023"/>
                      <a:pt x="3587" y="2060"/>
                      <a:pt x="7463" y="565"/>
                    </a:cubicBezTo>
                    <a:cubicBezTo>
                      <a:pt x="11635" y="-1035"/>
                      <a:pt x="14816" y="908"/>
                      <a:pt x="16855" y="4584"/>
                    </a:cubicBezTo>
                    <a:cubicBezTo>
                      <a:pt x="20645" y="11414"/>
                      <a:pt x="21160" y="19015"/>
                      <a:pt x="21608" y="26587"/>
                    </a:cubicBezTo>
                    <a:cubicBezTo>
                      <a:pt x="23141" y="52581"/>
                      <a:pt x="19312" y="78175"/>
                      <a:pt x="15683" y="103768"/>
                    </a:cubicBezTo>
                    <a:cubicBezTo>
                      <a:pt x="14445" y="112493"/>
                      <a:pt x="13225" y="121247"/>
                      <a:pt x="11454" y="129867"/>
                    </a:cubicBezTo>
                    <a:cubicBezTo>
                      <a:pt x="10625" y="133924"/>
                      <a:pt x="10454" y="139011"/>
                      <a:pt x="3843" y="14031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9"/>
              <p:cNvSpPr/>
              <p:nvPr/>
            </p:nvSpPr>
            <p:spPr>
              <a:xfrm>
                <a:off x="8064360" y="4645800"/>
                <a:ext cx="20503" cy="129148"/>
              </a:xfrm>
              <a:custGeom>
                <a:avLst/>
                <a:gdLst/>
                <a:ahLst/>
                <a:cxnLst/>
                <a:rect l="l" t="t" r="r" b="b"/>
                <a:pathLst>
                  <a:path w="25080" h="129797" extrusionOk="0">
                    <a:moveTo>
                      <a:pt x="757" y="129180"/>
                    </a:moveTo>
                    <a:cubicBezTo>
                      <a:pt x="-1919" y="111177"/>
                      <a:pt x="3368" y="94623"/>
                      <a:pt x="3244" y="77840"/>
                    </a:cubicBezTo>
                    <a:cubicBezTo>
                      <a:pt x="3082" y="57066"/>
                      <a:pt x="3863" y="36273"/>
                      <a:pt x="4663" y="15499"/>
                    </a:cubicBezTo>
                    <a:cubicBezTo>
                      <a:pt x="4891" y="9632"/>
                      <a:pt x="3244" y="611"/>
                      <a:pt x="11311" y="30"/>
                    </a:cubicBezTo>
                    <a:cubicBezTo>
                      <a:pt x="20131" y="-608"/>
                      <a:pt x="18588" y="8974"/>
                      <a:pt x="19188" y="14461"/>
                    </a:cubicBezTo>
                    <a:cubicBezTo>
                      <a:pt x="23161" y="51275"/>
                      <a:pt x="18408" y="87270"/>
                      <a:pt x="7540" y="122531"/>
                    </a:cubicBezTo>
                    <a:cubicBezTo>
                      <a:pt x="6825" y="124836"/>
                      <a:pt x="5911" y="127313"/>
                      <a:pt x="767" y="12918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9"/>
              <p:cNvSpPr/>
              <p:nvPr/>
            </p:nvSpPr>
            <p:spPr>
              <a:xfrm>
                <a:off x="7985160" y="3688200"/>
                <a:ext cx="35238" cy="98024"/>
              </a:xfrm>
              <a:custGeom>
                <a:avLst/>
                <a:gdLst/>
                <a:ahLst/>
                <a:cxnLst/>
                <a:rect l="l" t="t" r="r" b="b"/>
                <a:pathLst>
                  <a:path w="37890" h="99517" extrusionOk="0">
                    <a:moveTo>
                      <a:pt x="0" y="81995"/>
                    </a:moveTo>
                    <a:cubicBezTo>
                      <a:pt x="3924" y="57335"/>
                      <a:pt x="6182" y="33380"/>
                      <a:pt x="15497" y="11034"/>
                    </a:cubicBezTo>
                    <a:cubicBezTo>
                      <a:pt x="17859" y="5367"/>
                      <a:pt x="20355" y="-1367"/>
                      <a:pt x="28689" y="242"/>
                    </a:cubicBezTo>
                    <a:cubicBezTo>
                      <a:pt x="34042" y="1271"/>
                      <a:pt x="37890" y="11444"/>
                      <a:pt x="33518" y="18063"/>
                    </a:cubicBezTo>
                    <a:cubicBezTo>
                      <a:pt x="21126" y="36837"/>
                      <a:pt x="21965" y="58850"/>
                      <a:pt x="16650" y="79319"/>
                    </a:cubicBezTo>
                    <a:cubicBezTo>
                      <a:pt x="15545" y="83586"/>
                      <a:pt x="14583" y="87882"/>
                      <a:pt x="13573" y="92168"/>
                    </a:cubicBezTo>
                    <a:cubicBezTo>
                      <a:pt x="12802" y="95445"/>
                      <a:pt x="11449" y="98150"/>
                      <a:pt x="7496" y="98007"/>
                    </a:cubicBezTo>
                    <a:cubicBezTo>
                      <a:pt x="3791" y="97873"/>
                      <a:pt x="1733" y="95369"/>
                      <a:pt x="1048" y="92177"/>
                    </a:cubicBezTo>
                    <a:cubicBezTo>
                      <a:pt x="267" y="88529"/>
                      <a:pt x="248" y="84719"/>
                      <a:pt x="0" y="8199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29"/>
              <p:cNvSpPr/>
              <p:nvPr/>
            </p:nvSpPr>
            <p:spPr>
              <a:xfrm>
                <a:off x="8769240" y="3509640"/>
                <a:ext cx="13336" cy="134664"/>
              </a:xfrm>
              <a:custGeom>
                <a:avLst/>
                <a:gdLst/>
                <a:ahLst/>
                <a:cxnLst/>
                <a:rect l="l" t="t" r="r" b="b"/>
                <a:pathLst>
                  <a:path w="18850" h="134664" extrusionOk="0">
                    <a:moveTo>
                      <a:pt x="12826" y="134664"/>
                    </a:moveTo>
                    <a:cubicBezTo>
                      <a:pt x="-2300" y="111814"/>
                      <a:pt x="-4700" y="20079"/>
                      <a:pt x="9130" y="0"/>
                    </a:cubicBezTo>
                    <a:cubicBezTo>
                      <a:pt x="14150" y="46215"/>
                      <a:pt x="13941" y="90278"/>
                      <a:pt x="12826" y="1346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9"/>
              <p:cNvSpPr/>
              <p:nvPr/>
            </p:nvSpPr>
            <p:spPr>
              <a:xfrm>
                <a:off x="8510760" y="3116520"/>
                <a:ext cx="18349" cy="113263"/>
              </a:xfrm>
              <a:custGeom>
                <a:avLst/>
                <a:gdLst/>
                <a:ahLst/>
                <a:cxnLst/>
                <a:rect l="l" t="t" r="r" b="b"/>
                <a:pathLst>
                  <a:path w="18488" h="114119" extrusionOk="0">
                    <a:moveTo>
                      <a:pt x="695" y="41188"/>
                    </a:moveTo>
                    <a:cubicBezTo>
                      <a:pt x="695" y="29901"/>
                      <a:pt x="600" y="18604"/>
                      <a:pt x="752" y="7317"/>
                    </a:cubicBezTo>
                    <a:cubicBezTo>
                      <a:pt x="791" y="4069"/>
                      <a:pt x="2067" y="602"/>
                      <a:pt x="5534" y="87"/>
                    </a:cubicBezTo>
                    <a:cubicBezTo>
                      <a:pt x="10620" y="-675"/>
                      <a:pt x="11420" y="3697"/>
                      <a:pt x="11992" y="7383"/>
                    </a:cubicBezTo>
                    <a:cubicBezTo>
                      <a:pt x="12849" y="12956"/>
                      <a:pt x="13725" y="18575"/>
                      <a:pt x="13916" y="24195"/>
                    </a:cubicBezTo>
                    <a:cubicBezTo>
                      <a:pt x="14678" y="47389"/>
                      <a:pt x="14440" y="70610"/>
                      <a:pt x="17850" y="93661"/>
                    </a:cubicBezTo>
                    <a:cubicBezTo>
                      <a:pt x="18488" y="97947"/>
                      <a:pt x="18079" y="102443"/>
                      <a:pt x="17707" y="106805"/>
                    </a:cubicBezTo>
                    <a:cubicBezTo>
                      <a:pt x="17450" y="109768"/>
                      <a:pt x="17069" y="113444"/>
                      <a:pt x="12849" y="113311"/>
                    </a:cubicBezTo>
                    <a:cubicBezTo>
                      <a:pt x="10030" y="113225"/>
                      <a:pt x="8791" y="110635"/>
                      <a:pt x="8011" y="108206"/>
                    </a:cubicBezTo>
                    <a:cubicBezTo>
                      <a:pt x="3915" y="95594"/>
                      <a:pt x="2562" y="82488"/>
                      <a:pt x="1419" y="69391"/>
                    </a:cubicBezTo>
                    <a:cubicBezTo>
                      <a:pt x="600" y="60028"/>
                      <a:pt x="448" y="50598"/>
                      <a:pt x="0" y="41207"/>
                    </a:cubicBezTo>
                    <a:cubicBezTo>
                      <a:pt x="228" y="41207"/>
                      <a:pt x="467" y="41207"/>
                      <a:pt x="695" y="4118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29"/>
              <p:cNvSpPr/>
              <p:nvPr/>
            </p:nvSpPr>
            <p:spPr>
              <a:xfrm>
                <a:off x="8085600" y="4100400"/>
                <a:ext cx="23038" cy="105934"/>
              </a:xfrm>
              <a:custGeom>
                <a:avLst/>
                <a:gdLst/>
                <a:ahLst/>
                <a:cxnLst/>
                <a:rect l="l" t="t" r="r" b="b"/>
                <a:pathLst>
                  <a:path w="23812" h="107547" extrusionOk="0">
                    <a:moveTo>
                      <a:pt x="6209" y="105973"/>
                    </a:moveTo>
                    <a:cubicBezTo>
                      <a:pt x="-658" y="98620"/>
                      <a:pt x="-39" y="92743"/>
                      <a:pt x="56" y="87285"/>
                    </a:cubicBezTo>
                    <a:cubicBezTo>
                      <a:pt x="532" y="61472"/>
                      <a:pt x="5199" y="36136"/>
                      <a:pt x="9381" y="10761"/>
                    </a:cubicBezTo>
                    <a:cubicBezTo>
                      <a:pt x="9867" y="7799"/>
                      <a:pt x="11181" y="4598"/>
                      <a:pt x="13086" y="2322"/>
                    </a:cubicBezTo>
                    <a:cubicBezTo>
                      <a:pt x="16353" y="-1574"/>
                      <a:pt x="20096" y="-221"/>
                      <a:pt x="21935" y="3817"/>
                    </a:cubicBezTo>
                    <a:cubicBezTo>
                      <a:pt x="23154" y="6494"/>
                      <a:pt x="23135" y="9970"/>
                      <a:pt x="22916" y="13037"/>
                    </a:cubicBezTo>
                    <a:cubicBezTo>
                      <a:pt x="20821" y="42498"/>
                      <a:pt x="15906" y="71540"/>
                      <a:pt x="9524" y="100344"/>
                    </a:cubicBezTo>
                    <a:cubicBezTo>
                      <a:pt x="9143" y="102048"/>
                      <a:pt x="7695" y="103516"/>
                      <a:pt x="6209" y="1059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29"/>
              <p:cNvSpPr/>
              <p:nvPr/>
            </p:nvSpPr>
            <p:spPr>
              <a:xfrm>
                <a:off x="8727840" y="3553200"/>
                <a:ext cx="17299" cy="107511"/>
              </a:xfrm>
              <a:custGeom>
                <a:avLst/>
                <a:gdLst/>
                <a:ahLst/>
                <a:cxnLst/>
                <a:rect l="l" t="t" r="r" b="b"/>
                <a:pathLst>
                  <a:path w="18403" h="108051" extrusionOk="0">
                    <a:moveTo>
                      <a:pt x="8643" y="107618"/>
                    </a:moveTo>
                    <a:cubicBezTo>
                      <a:pt x="2947" y="74824"/>
                      <a:pt x="-654" y="43201"/>
                      <a:pt x="99" y="11149"/>
                    </a:cubicBezTo>
                    <a:cubicBezTo>
                      <a:pt x="156" y="8692"/>
                      <a:pt x="556" y="6091"/>
                      <a:pt x="1490" y="3843"/>
                    </a:cubicBezTo>
                    <a:cubicBezTo>
                      <a:pt x="2137" y="2272"/>
                      <a:pt x="3804" y="367"/>
                      <a:pt x="5299" y="81"/>
                    </a:cubicBezTo>
                    <a:cubicBezTo>
                      <a:pt x="8024" y="-433"/>
                      <a:pt x="9814" y="1567"/>
                      <a:pt x="10538" y="4234"/>
                    </a:cubicBezTo>
                    <a:cubicBezTo>
                      <a:pt x="11196" y="6653"/>
                      <a:pt x="12186" y="9073"/>
                      <a:pt x="12319" y="11530"/>
                    </a:cubicBezTo>
                    <a:cubicBezTo>
                      <a:pt x="13824" y="39086"/>
                      <a:pt x="17749" y="66499"/>
                      <a:pt x="17149" y="94159"/>
                    </a:cubicBezTo>
                    <a:cubicBezTo>
                      <a:pt x="17044" y="98998"/>
                      <a:pt x="17549" y="104351"/>
                      <a:pt x="8643" y="10759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9"/>
              <p:cNvSpPr/>
              <p:nvPr/>
            </p:nvSpPr>
            <p:spPr>
              <a:xfrm>
                <a:off x="8227080" y="3074040"/>
                <a:ext cx="14054" cy="95425"/>
              </a:xfrm>
              <a:custGeom>
                <a:avLst/>
                <a:gdLst/>
                <a:ahLst/>
                <a:cxnLst/>
                <a:rect l="l" t="t" r="r" b="b"/>
                <a:pathLst>
                  <a:path w="14526" h="96146" extrusionOk="0">
                    <a:moveTo>
                      <a:pt x="4683" y="95393"/>
                    </a:moveTo>
                    <a:cubicBezTo>
                      <a:pt x="-299" y="90011"/>
                      <a:pt x="-3" y="84696"/>
                      <a:pt x="6" y="79791"/>
                    </a:cubicBezTo>
                    <a:cubicBezTo>
                      <a:pt x="73" y="55778"/>
                      <a:pt x="473" y="31766"/>
                      <a:pt x="797" y="7753"/>
                    </a:cubicBezTo>
                    <a:cubicBezTo>
                      <a:pt x="844" y="4467"/>
                      <a:pt x="1654" y="771"/>
                      <a:pt x="5055" y="124"/>
                    </a:cubicBezTo>
                    <a:cubicBezTo>
                      <a:pt x="9674" y="-753"/>
                      <a:pt x="11560" y="3191"/>
                      <a:pt x="12551" y="6943"/>
                    </a:cubicBezTo>
                    <a:cubicBezTo>
                      <a:pt x="13351" y="9963"/>
                      <a:pt x="13789" y="13163"/>
                      <a:pt x="13837" y="16297"/>
                    </a:cubicBezTo>
                    <a:cubicBezTo>
                      <a:pt x="14227" y="40329"/>
                      <a:pt x="13798" y="64322"/>
                      <a:pt x="10169" y="88144"/>
                    </a:cubicBezTo>
                    <a:cubicBezTo>
                      <a:pt x="9664" y="91459"/>
                      <a:pt x="8512" y="94202"/>
                      <a:pt x="4683" y="9539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9"/>
              <p:cNvSpPr/>
              <p:nvPr/>
            </p:nvSpPr>
            <p:spPr>
              <a:xfrm>
                <a:off x="8658720" y="3070080"/>
                <a:ext cx="19426" cy="85652"/>
              </a:xfrm>
              <a:custGeom>
                <a:avLst/>
                <a:gdLst/>
                <a:ahLst/>
                <a:cxnLst/>
                <a:rect l="l" t="t" r="r" b="b"/>
                <a:pathLst>
                  <a:path w="21888" h="85867" extrusionOk="0">
                    <a:moveTo>
                      <a:pt x="12106" y="85774"/>
                    </a:moveTo>
                    <a:cubicBezTo>
                      <a:pt x="2848" y="72097"/>
                      <a:pt x="4934" y="56999"/>
                      <a:pt x="2133" y="43198"/>
                    </a:cubicBezTo>
                    <a:cubicBezTo>
                      <a:pt x="-229" y="31549"/>
                      <a:pt x="-457" y="19433"/>
                      <a:pt x="610" y="7470"/>
                    </a:cubicBezTo>
                    <a:cubicBezTo>
                      <a:pt x="953" y="3621"/>
                      <a:pt x="2276" y="-93"/>
                      <a:pt x="7210" y="2"/>
                    </a:cubicBezTo>
                    <a:cubicBezTo>
                      <a:pt x="10935" y="69"/>
                      <a:pt x="13106" y="2764"/>
                      <a:pt x="13392" y="5945"/>
                    </a:cubicBezTo>
                    <a:cubicBezTo>
                      <a:pt x="15526" y="29682"/>
                      <a:pt x="21431" y="53142"/>
                      <a:pt x="18698" y="77240"/>
                    </a:cubicBezTo>
                    <a:cubicBezTo>
                      <a:pt x="18326" y="80517"/>
                      <a:pt x="16907" y="83212"/>
                      <a:pt x="12097" y="857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9"/>
              <p:cNvSpPr/>
              <p:nvPr/>
            </p:nvSpPr>
            <p:spPr>
              <a:xfrm>
                <a:off x="8102160" y="3472920"/>
                <a:ext cx="21267" cy="75939"/>
              </a:xfrm>
              <a:custGeom>
                <a:avLst/>
                <a:gdLst/>
                <a:ahLst/>
                <a:cxnLst/>
                <a:rect l="l" t="t" r="r" b="b"/>
                <a:pathLst>
                  <a:path w="21536" h="77095" extrusionOk="0">
                    <a:moveTo>
                      <a:pt x="0" y="75273"/>
                    </a:moveTo>
                    <a:cubicBezTo>
                      <a:pt x="628" y="52241"/>
                      <a:pt x="4276" y="29029"/>
                      <a:pt x="10077" y="6093"/>
                    </a:cubicBezTo>
                    <a:cubicBezTo>
                      <a:pt x="10839" y="3093"/>
                      <a:pt x="12239" y="-165"/>
                      <a:pt x="16135" y="6"/>
                    </a:cubicBezTo>
                    <a:cubicBezTo>
                      <a:pt x="20012" y="178"/>
                      <a:pt x="21536" y="3340"/>
                      <a:pt x="21364" y="6541"/>
                    </a:cubicBezTo>
                    <a:cubicBezTo>
                      <a:pt x="20060" y="29820"/>
                      <a:pt x="17136" y="52784"/>
                      <a:pt x="6391" y="73949"/>
                    </a:cubicBezTo>
                    <a:cubicBezTo>
                      <a:pt x="5619" y="75464"/>
                      <a:pt x="3963" y="76930"/>
                      <a:pt x="9" y="752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29"/>
              <p:cNvSpPr/>
              <p:nvPr/>
            </p:nvSpPr>
            <p:spPr>
              <a:xfrm>
                <a:off x="8690400" y="4115880"/>
                <a:ext cx="25215" cy="64148"/>
              </a:xfrm>
              <a:custGeom>
                <a:avLst/>
                <a:gdLst/>
                <a:ahLst/>
                <a:cxnLst/>
                <a:rect l="l" t="t" r="r" b="b"/>
                <a:pathLst>
                  <a:path w="25470" h="66647" extrusionOk="0">
                    <a:moveTo>
                      <a:pt x="0" y="11756"/>
                    </a:moveTo>
                    <a:cubicBezTo>
                      <a:pt x="362" y="9203"/>
                      <a:pt x="343" y="6603"/>
                      <a:pt x="1134" y="4289"/>
                    </a:cubicBezTo>
                    <a:cubicBezTo>
                      <a:pt x="2800" y="-560"/>
                      <a:pt x="9325" y="-1684"/>
                      <a:pt x="11287" y="2927"/>
                    </a:cubicBezTo>
                    <a:cubicBezTo>
                      <a:pt x="18898" y="20852"/>
                      <a:pt x="22613" y="39893"/>
                      <a:pt x="25280" y="59114"/>
                    </a:cubicBezTo>
                    <a:cubicBezTo>
                      <a:pt x="25470" y="60467"/>
                      <a:pt x="24022" y="62896"/>
                      <a:pt x="22746" y="63448"/>
                    </a:cubicBezTo>
                    <a:cubicBezTo>
                      <a:pt x="19231" y="64963"/>
                      <a:pt x="16745" y="62486"/>
                      <a:pt x="15030" y="59838"/>
                    </a:cubicBezTo>
                    <a:cubicBezTo>
                      <a:pt x="5553" y="45218"/>
                      <a:pt x="3010" y="28425"/>
                      <a:pt x="0" y="1175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9"/>
              <p:cNvSpPr/>
              <p:nvPr/>
            </p:nvSpPr>
            <p:spPr>
              <a:xfrm>
                <a:off x="8593560" y="3115800"/>
                <a:ext cx="28762" cy="70971"/>
              </a:xfrm>
              <a:custGeom>
                <a:avLst/>
                <a:gdLst/>
                <a:ahLst/>
                <a:cxnLst/>
                <a:rect l="l" t="t" r="r" b="b"/>
                <a:pathLst>
                  <a:path w="33347" h="70971" extrusionOk="0">
                    <a:moveTo>
                      <a:pt x="28816" y="70971"/>
                    </a:moveTo>
                    <a:cubicBezTo>
                      <a:pt x="12280" y="66970"/>
                      <a:pt x="9061" y="56883"/>
                      <a:pt x="6737" y="47825"/>
                    </a:cubicBezTo>
                    <a:cubicBezTo>
                      <a:pt x="2755" y="32299"/>
                      <a:pt x="-4531" y="16535"/>
                      <a:pt x="3889" y="0"/>
                    </a:cubicBezTo>
                    <a:cubicBezTo>
                      <a:pt x="16862" y="21231"/>
                      <a:pt x="16462" y="46101"/>
                      <a:pt x="28816" y="709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9"/>
              <p:cNvSpPr/>
              <p:nvPr/>
            </p:nvSpPr>
            <p:spPr>
              <a:xfrm>
                <a:off x="8785080" y="4118400"/>
                <a:ext cx="22337" cy="60828"/>
              </a:xfrm>
              <a:custGeom>
                <a:avLst/>
                <a:gdLst/>
                <a:ahLst/>
                <a:cxnLst/>
                <a:rect l="l" t="t" r="r" b="b"/>
                <a:pathLst>
                  <a:path w="24546" h="63198" extrusionOk="0">
                    <a:moveTo>
                      <a:pt x="22196" y="46129"/>
                    </a:moveTo>
                    <a:cubicBezTo>
                      <a:pt x="21377" y="51254"/>
                      <a:pt x="24091" y="59407"/>
                      <a:pt x="17509" y="60655"/>
                    </a:cubicBezTo>
                    <a:cubicBezTo>
                      <a:pt x="10166" y="62045"/>
                      <a:pt x="10203" y="53206"/>
                      <a:pt x="8889" y="48406"/>
                    </a:cubicBezTo>
                    <a:cubicBezTo>
                      <a:pt x="5403" y="35728"/>
                      <a:pt x="2879" y="22764"/>
                      <a:pt x="298" y="9848"/>
                    </a:cubicBezTo>
                    <a:cubicBezTo>
                      <a:pt x="-455" y="6105"/>
                      <a:pt x="-8" y="1800"/>
                      <a:pt x="4327" y="352"/>
                    </a:cubicBezTo>
                    <a:cubicBezTo>
                      <a:pt x="8813" y="-1153"/>
                      <a:pt x="11375" y="2448"/>
                      <a:pt x="12871" y="5829"/>
                    </a:cubicBezTo>
                    <a:cubicBezTo>
                      <a:pt x="18529" y="18583"/>
                      <a:pt x="21453" y="32023"/>
                      <a:pt x="22205" y="461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9"/>
              <p:cNvSpPr/>
              <p:nvPr/>
            </p:nvSpPr>
            <p:spPr>
              <a:xfrm>
                <a:off x="8739720" y="4116600"/>
                <a:ext cx="22695" cy="62566"/>
              </a:xfrm>
              <a:custGeom>
                <a:avLst/>
                <a:gdLst/>
                <a:ahLst/>
                <a:cxnLst/>
                <a:rect l="l" t="t" r="r" b="b"/>
                <a:pathLst>
                  <a:path w="23099" h="64170" extrusionOk="0">
                    <a:moveTo>
                      <a:pt x="22567" y="55846"/>
                    </a:moveTo>
                    <a:cubicBezTo>
                      <a:pt x="22471" y="59761"/>
                      <a:pt x="21966" y="62476"/>
                      <a:pt x="18957" y="62733"/>
                    </a:cubicBezTo>
                    <a:cubicBezTo>
                      <a:pt x="17433" y="62857"/>
                      <a:pt x="15385" y="61580"/>
                      <a:pt x="14232" y="60332"/>
                    </a:cubicBezTo>
                    <a:cubicBezTo>
                      <a:pt x="9384" y="55084"/>
                      <a:pt x="7860" y="48302"/>
                      <a:pt x="6107" y="41635"/>
                    </a:cubicBezTo>
                    <a:cubicBezTo>
                      <a:pt x="3241" y="30738"/>
                      <a:pt x="516" y="19813"/>
                      <a:pt x="87" y="8488"/>
                    </a:cubicBezTo>
                    <a:cubicBezTo>
                      <a:pt x="-27" y="5411"/>
                      <a:pt x="-532" y="1820"/>
                      <a:pt x="3174" y="458"/>
                    </a:cubicBezTo>
                    <a:cubicBezTo>
                      <a:pt x="8003" y="-1313"/>
                      <a:pt x="10013" y="2382"/>
                      <a:pt x="11241" y="5907"/>
                    </a:cubicBezTo>
                    <a:cubicBezTo>
                      <a:pt x="17051" y="22518"/>
                      <a:pt x="18737" y="40063"/>
                      <a:pt x="22567" y="5583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9"/>
              <p:cNvSpPr/>
              <p:nvPr/>
            </p:nvSpPr>
            <p:spPr>
              <a:xfrm>
                <a:off x="8694360" y="3586320"/>
                <a:ext cx="10794" cy="73493"/>
              </a:xfrm>
              <a:custGeom>
                <a:avLst/>
                <a:gdLst/>
                <a:ahLst/>
                <a:cxnLst/>
                <a:rect l="l" t="t" r="r" b="b"/>
                <a:pathLst>
                  <a:path w="11544" h="74048" extrusionOk="0">
                    <a:moveTo>
                      <a:pt x="4354" y="73476"/>
                    </a:moveTo>
                    <a:cubicBezTo>
                      <a:pt x="-56" y="71447"/>
                      <a:pt x="430" y="67266"/>
                      <a:pt x="373" y="63694"/>
                    </a:cubicBezTo>
                    <a:cubicBezTo>
                      <a:pt x="97" y="46120"/>
                      <a:pt x="11" y="28537"/>
                      <a:pt x="1" y="10964"/>
                    </a:cubicBezTo>
                    <a:cubicBezTo>
                      <a:pt x="1" y="6611"/>
                      <a:pt x="-208" y="515"/>
                      <a:pt x="4888" y="38"/>
                    </a:cubicBezTo>
                    <a:cubicBezTo>
                      <a:pt x="11307" y="-562"/>
                      <a:pt x="9698" y="6001"/>
                      <a:pt x="10003" y="9916"/>
                    </a:cubicBezTo>
                    <a:cubicBezTo>
                      <a:pt x="11336" y="26842"/>
                      <a:pt x="10984" y="43796"/>
                      <a:pt x="9898" y="60732"/>
                    </a:cubicBezTo>
                    <a:cubicBezTo>
                      <a:pt x="9584" y="65570"/>
                      <a:pt x="10003" y="70904"/>
                      <a:pt x="4345" y="7348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29"/>
              <p:cNvSpPr/>
              <p:nvPr/>
            </p:nvSpPr>
            <p:spPr>
              <a:xfrm>
                <a:off x="8033040" y="3711960"/>
                <a:ext cx="19799" cy="54021"/>
              </a:xfrm>
              <a:custGeom>
                <a:avLst/>
                <a:gdLst/>
                <a:ahLst/>
                <a:cxnLst/>
                <a:rect l="l" t="t" r="r" b="b"/>
                <a:pathLst>
                  <a:path w="22184" h="55264" extrusionOk="0">
                    <a:moveTo>
                      <a:pt x="15094" y="21800"/>
                    </a:moveTo>
                    <a:cubicBezTo>
                      <a:pt x="15237" y="29049"/>
                      <a:pt x="11722" y="36745"/>
                      <a:pt x="17999" y="43279"/>
                    </a:cubicBezTo>
                    <a:cubicBezTo>
                      <a:pt x="20485" y="45860"/>
                      <a:pt x="20152" y="49032"/>
                      <a:pt x="17332" y="51471"/>
                    </a:cubicBezTo>
                    <a:cubicBezTo>
                      <a:pt x="14189" y="54176"/>
                      <a:pt x="10522" y="55119"/>
                      <a:pt x="7159" y="52271"/>
                    </a:cubicBezTo>
                    <a:cubicBezTo>
                      <a:pt x="4864" y="50328"/>
                      <a:pt x="2187" y="47765"/>
                      <a:pt x="1578" y="45051"/>
                    </a:cubicBezTo>
                    <a:cubicBezTo>
                      <a:pt x="-1699" y="30554"/>
                      <a:pt x="244" y="16409"/>
                      <a:pt x="6331" y="2912"/>
                    </a:cubicBezTo>
                    <a:cubicBezTo>
                      <a:pt x="6959" y="1512"/>
                      <a:pt x="9198" y="93"/>
                      <a:pt x="10750" y="7"/>
                    </a:cubicBezTo>
                    <a:cubicBezTo>
                      <a:pt x="13636" y="-145"/>
                      <a:pt x="15008" y="2169"/>
                      <a:pt x="15065" y="4903"/>
                    </a:cubicBezTo>
                    <a:cubicBezTo>
                      <a:pt x="15170" y="10532"/>
                      <a:pt x="15094" y="16161"/>
                      <a:pt x="15094" y="2179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29"/>
              <p:cNvSpPr/>
              <p:nvPr/>
            </p:nvSpPr>
            <p:spPr>
              <a:xfrm>
                <a:off x="8268840" y="3079440"/>
                <a:ext cx="14053" cy="47820"/>
              </a:xfrm>
              <a:custGeom>
                <a:avLst/>
                <a:gdLst/>
                <a:ahLst/>
                <a:cxnLst/>
                <a:rect l="l" t="t" r="r" b="b"/>
                <a:pathLst>
                  <a:path w="17621" h="48425" extrusionOk="0">
                    <a:moveTo>
                      <a:pt x="4457" y="47974"/>
                    </a:moveTo>
                    <a:cubicBezTo>
                      <a:pt x="-2001" y="33629"/>
                      <a:pt x="-134" y="18951"/>
                      <a:pt x="1980" y="4359"/>
                    </a:cubicBezTo>
                    <a:cubicBezTo>
                      <a:pt x="2286" y="2273"/>
                      <a:pt x="4248" y="-451"/>
                      <a:pt x="7220" y="63"/>
                    </a:cubicBezTo>
                    <a:cubicBezTo>
                      <a:pt x="8772" y="330"/>
                      <a:pt x="10810" y="1645"/>
                      <a:pt x="11411" y="3016"/>
                    </a:cubicBezTo>
                    <a:cubicBezTo>
                      <a:pt x="15620" y="12522"/>
                      <a:pt x="13934" y="22609"/>
                      <a:pt x="13573" y="32477"/>
                    </a:cubicBezTo>
                    <a:cubicBezTo>
                      <a:pt x="13344" y="38573"/>
                      <a:pt x="13039" y="45174"/>
                      <a:pt x="4457" y="479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29"/>
              <p:cNvSpPr/>
              <p:nvPr/>
            </p:nvSpPr>
            <p:spPr>
              <a:xfrm>
                <a:off x="8532720" y="3150720"/>
                <a:ext cx="24125" cy="47160"/>
              </a:xfrm>
              <a:custGeom>
                <a:avLst/>
                <a:gdLst/>
                <a:ahLst/>
                <a:cxnLst/>
                <a:rect l="l" t="t" r="r" b="b"/>
                <a:pathLst>
                  <a:path w="27337" h="47397" extrusionOk="0">
                    <a:moveTo>
                      <a:pt x="8744" y="1"/>
                    </a:moveTo>
                    <a:cubicBezTo>
                      <a:pt x="8744" y="1"/>
                      <a:pt x="11030" y="2344"/>
                      <a:pt x="12077" y="5306"/>
                    </a:cubicBezTo>
                    <a:cubicBezTo>
                      <a:pt x="16278" y="17184"/>
                      <a:pt x="20222" y="29147"/>
                      <a:pt x="24003" y="41158"/>
                    </a:cubicBezTo>
                    <a:cubicBezTo>
                      <a:pt x="24460" y="42625"/>
                      <a:pt x="23908" y="45235"/>
                      <a:pt x="22831" y="46140"/>
                    </a:cubicBezTo>
                    <a:cubicBezTo>
                      <a:pt x="21688" y="47111"/>
                      <a:pt x="19088" y="47369"/>
                      <a:pt x="17611" y="46759"/>
                    </a:cubicBezTo>
                    <a:cubicBezTo>
                      <a:pt x="9906" y="43549"/>
                      <a:pt x="-2877" y="10154"/>
                      <a:pt x="581" y="2734"/>
                    </a:cubicBezTo>
                    <a:cubicBezTo>
                      <a:pt x="1429" y="906"/>
                      <a:pt x="3029" y="-28"/>
                      <a:pt x="8744" y="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29"/>
              <p:cNvSpPr/>
              <p:nvPr/>
            </p:nvSpPr>
            <p:spPr>
              <a:xfrm>
                <a:off x="8076240" y="3718080"/>
                <a:ext cx="14052" cy="49996"/>
              </a:xfrm>
              <a:custGeom>
                <a:avLst/>
                <a:gdLst/>
                <a:ahLst/>
                <a:cxnLst/>
                <a:rect l="l" t="t" r="r" b="b"/>
                <a:pathLst>
                  <a:path w="17402" h="50121" extrusionOk="0">
                    <a:moveTo>
                      <a:pt x="13845" y="50026"/>
                    </a:moveTo>
                    <a:cubicBezTo>
                      <a:pt x="-2166" y="39244"/>
                      <a:pt x="-709" y="26118"/>
                      <a:pt x="1015" y="13412"/>
                    </a:cubicBezTo>
                    <a:cubicBezTo>
                      <a:pt x="1682" y="8487"/>
                      <a:pt x="129" y="-95"/>
                      <a:pt x="7673" y="1"/>
                    </a:cubicBezTo>
                    <a:cubicBezTo>
                      <a:pt x="15236" y="105"/>
                      <a:pt x="13531" y="8259"/>
                      <a:pt x="13721" y="13412"/>
                    </a:cubicBezTo>
                    <a:cubicBezTo>
                      <a:pt x="14131" y="24480"/>
                      <a:pt x="13845" y="35577"/>
                      <a:pt x="13845" y="5002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29"/>
              <p:cNvSpPr/>
              <p:nvPr/>
            </p:nvSpPr>
            <p:spPr>
              <a:xfrm>
                <a:off x="8328240" y="1625400"/>
                <a:ext cx="37788" cy="16539"/>
              </a:xfrm>
              <a:custGeom>
                <a:avLst/>
                <a:gdLst/>
                <a:ahLst/>
                <a:cxnLst/>
                <a:rect l="l" t="t" r="r" b="b"/>
                <a:pathLst>
                  <a:path w="38757" h="20869" extrusionOk="0">
                    <a:moveTo>
                      <a:pt x="27141" y="16597"/>
                    </a:moveTo>
                    <a:cubicBezTo>
                      <a:pt x="19416" y="15349"/>
                      <a:pt x="12034" y="14187"/>
                      <a:pt x="4652" y="12958"/>
                    </a:cubicBezTo>
                    <a:cubicBezTo>
                      <a:pt x="1852" y="12492"/>
                      <a:pt x="195" y="10492"/>
                      <a:pt x="13" y="7901"/>
                    </a:cubicBezTo>
                    <a:cubicBezTo>
                      <a:pt x="-177" y="5224"/>
                      <a:pt x="1681" y="3367"/>
                      <a:pt x="4052" y="2167"/>
                    </a:cubicBezTo>
                    <a:cubicBezTo>
                      <a:pt x="12786" y="-2253"/>
                      <a:pt x="21216" y="1062"/>
                      <a:pt x="29503" y="3529"/>
                    </a:cubicBezTo>
                    <a:cubicBezTo>
                      <a:pt x="33646" y="4757"/>
                      <a:pt x="38580" y="7339"/>
                      <a:pt x="37790" y="12311"/>
                    </a:cubicBezTo>
                    <a:cubicBezTo>
                      <a:pt x="36790" y="18616"/>
                      <a:pt x="30608" y="14854"/>
                      <a:pt x="27141" y="165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29"/>
              <p:cNvSpPr/>
              <p:nvPr/>
            </p:nvSpPr>
            <p:spPr>
              <a:xfrm>
                <a:off x="8511840" y="1434600"/>
                <a:ext cx="60046" cy="16936"/>
              </a:xfrm>
              <a:custGeom>
                <a:avLst/>
                <a:gdLst/>
                <a:ahLst/>
                <a:cxnLst/>
                <a:rect l="l" t="t" r="r" b="b"/>
                <a:pathLst>
                  <a:path w="60046" h="17021" extrusionOk="0">
                    <a:moveTo>
                      <a:pt x="58484" y="17012"/>
                    </a:moveTo>
                    <a:lnTo>
                      <a:pt x="0" y="3619"/>
                    </a:lnTo>
                    <a:lnTo>
                      <a:pt x="858" y="0"/>
                    </a:lnTo>
                    <a:cubicBezTo>
                      <a:pt x="21050" y="2305"/>
                      <a:pt x="41139" y="5077"/>
                      <a:pt x="60046" y="13116"/>
                    </a:cubicBezTo>
                    <a:cubicBezTo>
                      <a:pt x="59522" y="14421"/>
                      <a:pt x="58998" y="15716"/>
                      <a:pt x="58484" y="1702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29"/>
              <p:cNvSpPr/>
              <p:nvPr/>
            </p:nvSpPr>
            <p:spPr>
              <a:xfrm>
                <a:off x="8186040" y="2137320"/>
                <a:ext cx="17657" cy="39243"/>
              </a:xfrm>
              <a:custGeom>
                <a:avLst/>
                <a:gdLst/>
                <a:ahLst/>
                <a:cxnLst/>
                <a:rect l="l" t="t" r="r" b="b"/>
                <a:pathLst>
                  <a:path w="17526" h="39243" extrusionOk="0">
                    <a:moveTo>
                      <a:pt x="17526" y="39243"/>
                    </a:moveTo>
                    <a:cubicBezTo>
                      <a:pt x="5372" y="29413"/>
                      <a:pt x="991" y="16135"/>
                      <a:pt x="0" y="0"/>
                    </a:cubicBezTo>
                    <a:cubicBezTo>
                      <a:pt x="10773" y="8077"/>
                      <a:pt x="15278" y="17602"/>
                      <a:pt x="17526" y="392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9"/>
              <p:cNvSpPr/>
              <p:nvPr/>
            </p:nvSpPr>
            <p:spPr>
              <a:xfrm>
                <a:off x="8339400" y="2524320"/>
                <a:ext cx="14392" cy="31682"/>
              </a:xfrm>
              <a:custGeom>
                <a:avLst/>
                <a:gdLst/>
                <a:ahLst/>
                <a:cxnLst/>
                <a:rect l="l" t="t" r="r" b="b"/>
                <a:pathLst>
                  <a:path w="15393" h="32662" extrusionOk="0">
                    <a:moveTo>
                      <a:pt x="14330" y="19643"/>
                    </a:moveTo>
                    <a:cubicBezTo>
                      <a:pt x="14130" y="20929"/>
                      <a:pt x="13863" y="24035"/>
                      <a:pt x="13110" y="27016"/>
                    </a:cubicBezTo>
                    <a:cubicBezTo>
                      <a:pt x="12491" y="29464"/>
                      <a:pt x="11034" y="31483"/>
                      <a:pt x="8119" y="31683"/>
                    </a:cubicBezTo>
                    <a:cubicBezTo>
                      <a:pt x="5119" y="31893"/>
                      <a:pt x="3385" y="29759"/>
                      <a:pt x="2471" y="27597"/>
                    </a:cubicBezTo>
                    <a:cubicBezTo>
                      <a:pt x="1281" y="24787"/>
                      <a:pt x="728" y="21634"/>
                      <a:pt x="347" y="18577"/>
                    </a:cubicBezTo>
                    <a:cubicBezTo>
                      <a:pt x="-1063" y="7070"/>
                      <a:pt x="1938" y="-769"/>
                      <a:pt x="7234" y="60"/>
                    </a:cubicBezTo>
                    <a:cubicBezTo>
                      <a:pt x="11396" y="708"/>
                      <a:pt x="14111" y="7537"/>
                      <a:pt x="14330" y="196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29"/>
              <p:cNvSpPr/>
              <p:nvPr/>
            </p:nvSpPr>
            <p:spPr>
              <a:xfrm>
                <a:off x="8655840" y="2111040"/>
                <a:ext cx="12962" cy="31659"/>
              </a:xfrm>
              <a:custGeom>
                <a:avLst/>
                <a:gdLst/>
                <a:ahLst/>
                <a:cxnLst/>
                <a:rect l="l" t="t" r="r" b="b"/>
                <a:pathLst>
                  <a:path w="15431" h="32223" extrusionOk="0">
                    <a:moveTo>
                      <a:pt x="12940" y="14172"/>
                    </a:moveTo>
                    <a:cubicBezTo>
                      <a:pt x="12988" y="20382"/>
                      <a:pt x="13931" y="27040"/>
                      <a:pt x="8035" y="31355"/>
                    </a:cubicBezTo>
                    <a:cubicBezTo>
                      <a:pt x="7082" y="32050"/>
                      <a:pt x="3949" y="31317"/>
                      <a:pt x="3034" y="30231"/>
                    </a:cubicBezTo>
                    <a:cubicBezTo>
                      <a:pt x="-1500" y="24830"/>
                      <a:pt x="215" y="18353"/>
                      <a:pt x="853" y="12200"/>
                    </a:cubicBezTo>
                    <a:cubicBezTo>
                      <a:pt x="1111" y="9762"/>
                      <a:pt x="2130" y="7352"/>
                      <a:pt x="3053" y="5037"/>
                    </a:cubicBezTo>
                    <a:cubicBezTo>
                      <a:pt x="3949" y="2799"/>
                      <a:pt x="4568" y="-173"/>
                      <a:pt x="7759" y="8"/>
                    </a:cubicBezTo>
                    <a:cubicBezTo>
                      <a:pt x="11712" y="237"/>
                      <a:pt x="12492" y="3542"/>
                      <a:pt x="12874" y="6647"/>
                    </a:cubicBezTo>
                    <a:cubicBezTo>
                      <a:pt x="13178" y="9123"/>
                      <a:pt x="12931" y="11657"/>
                      <a:pt x="12931" y="1416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29"/>
              <p:cNvSpPr/>
              <p:nvPr/>
            </p:nvSpPr>
            <p:spPr>
              <a:xfrm>
                <a:off x="8607240" y="1908360"/>
                <a:ext cx="9708" cy="34877"/>
              </a:xfrm>
              <a:custGeom>
                <a:avLst/>
                <a:gdLst/>
                <a:ahLst/>
                <a:cxnLst/>
                <a:rect l="l" t="t" r="r" b="b"/>
                <a:pathLst>
                  <a:path w="13031" h="35052" extrusionOk="0">
                    <a:moveTo>
                      <a:pt x="6867" y="34924"/>
                    </a:moveTo>
                    <a:cubicBezTo>
                      <a:pt x="-2563" y="25599"/>
                      <a:pt x="86" y="14398"/>
                      <a:pt x="1238" y="3520"/>
                    </a:cubicBezTo>
                    <a:cubicBezTo>
                      <a:pt x="1381" y="2158"/>
                      <a:pt x="3696" y="72"/>
                      <a:pt x="5077" y="6"/>
                    </a:cubicBezTo>
                    <a:cubicBezTo>
                      <a:pt x="7868" y="-128"/>
                      <a:pt x="9306" y="2168"/>
                      <a:pt x="9468" y="4939"/>
                    </a:cubicBezTo>
                    <a:cubicBezTo>
                      <a:pt x="10058" y="14865"/>
                      <a:pt x="10468" y="24790"/>
                      <a:pt x="6858" y="3491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29"/>
              <p:cNvSpPr/>
              <p:nvPr/>
            </p:nvSpPr>
            <p:spPr>
              <a:xfrm>
                <a:off x="8678160" y="1882800"/>
                <a:ext cx="13697" cy="30958"/>
              </a:xfrm>
              <a:custGeom>
                <a:avLst/>
                <a:gdLst/>
                <a:ahLst/>
                <a:cxnLst/>
                <a:rect l="l" t="t" r="r" b="b"/>
                <a:pathLst>
                  <a:path w="15973" h="31509" extrusionOk="0">
                    <a:moveTo>
                      <a:pt x="60" y="16029"/>
                    </a:moveTo>
                    <a:cubicBezTo>
                      <a:pt x="574" y="11276"/>
                      <a:pt x="-759" y="4476"/>
                      <a:pt x="5346" y="323"/>
                    </a:cubicBezTo>
                    <a:cubicBezTo>
                      <a:pt x="6404" y="-392"/>
                      <a:pt x="9433" y="161"/>
                      <a:pt x="10376" y="1190"/>
                    </a:cubicBezTo>
                    <a:cubicBezTo>
                      <a:pt x="15214" y="6504"/>
                      <a:pt x="13443" y="12819"/>
                      <a:pt x="12309" y="18944"/>
                    </a:cubicBezTo>
                    <a:cubicBezTo>
                      <a:pt x="11966" y="20782"/>
                      <a:pt x="11500" y="22602"/>
                      <a:pt x="11062" y="24421"/>
                    </a:cubicBezTo>
                    <a:cubicBezTo>
                      <a:pt x="10309" y="27564"/>
                      <a:pt x="9090" y="30974"/>
                      <a:pt x="5518" y="31031"/>
                    </a:cubicBezTo>
                    <a:cubicBezTo>
                      <a:pt x="374" y="31117"/>
                      <a:pt x="451" y="26621"/>
                      <a:pt x="88" y="22973"/>
                    </a:cubicBezTo>
                    <a:cubicBezTo>
                      <a:pt x="-92" y="21116"/>
                      <a:pt x="60" y="19230"/>
                      <a:pt x="60" y="160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29"/>
              <p:cNvSpPr/>
              <p:nvPr/>
            </p:nvSpPr>
            <p:spPr>
              <a:xfrm>
                <a:off x="8603280" y="1697040"/>
                <a:ext cx="29486" cy="19075"/>
              </a:xfrm>
              <a:custGeom>
                <a:avLst/>
                <a:gdLst/>
                <a:ahLst/>
                <a:cxnLst/>
                <a:rect l="l" t="t" r="r" b="b"/>
                <a:pathLst>
                  <a:path w="30795" h="20622" extrusionOk="0">
                    <a:moveTo>
                      <a:pt x="6817" y="51"/>
                    </a:moveTo>
                    <a:cubicBezTo>
                      <a:pt x="8027" y="242"/>
                      <a:pt x="9265" y="365"/>
                      <a:pt x="10456" y="670"/>
                    </a:cubicBezTo>
                    <a:cubicBezTo>
                      <a:pt x="20133" y="3137"/>
                      <a:pt x="30592" y="11538"/>
                      <a:pt x="29486" y="16072"/>
                    </a:cubicBezTo>
                    <a:cubicBezTo>
                      <a:pt x="29239" y="17082"/>
                      <a:pt x="28200" y="18311"/>
                      <a:pt x="27248" y="18672"/>
                    </a:cubicBezTo>
                    <a:cubicBezTo>
                      <a:pt x="22543" y="20425"/>
                      <a:pt x="2969" y="12777"/>
                      <a:pt x="511" y="8062"/>
                    </a:cubicBezTo>
                    <a:cubicBezTo>
                      <a:pt x="-203" y="6690"/>
                      <a:pt x="-146" y="4337"/>
                      <a:pt x="540" y="2918"/>
                    </a:cubicBezTo>
                    <a:cubicBezTo>
                      <a:pt x="1683" y="565"/>
                      <a:pt x="4159" y="-197"/>
                      <a:pt x="6817" y="4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29"/>
              <p:cNvSpPr/>
              <p:nvPr/>
            </p:nvSpPr>
            <p:spPr>
              <a:xfrm>
                <a:off x="8638920" y="1489320"/>
                <a:ext cx="39586" cy="11144"/>
              </a:xfrm>
              <a:custGeom>
                <a:avLst/>
                <a:gdLst/>
                <a:ahLst/>
                <a:cxnLst/>
                <a:rect l="l" t="t" r="r" b="b"/>
                <a:pathLst>
                  <a:path w="39586" h="17079" extrusionOk="0">
                    <a:moveTo>
                      <a:pt x="0" y="3105"/>
                    </a:moveTo>
                    <a:cubicBezTo>
                      <a:pt x="14888" y="-4163"/>
                      <a:pt x="27356" y="2553"/>
                      <a:pt x="39586" y="10677"/>
                    </a:cubicBezTo>
                    <a:cubicBezTo>
                      <a:pt x="25565" y="12916"/>
                      <a:pt x="12802" y="7906"/>
                      <a:pt x="0" y="3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29"/>
              <p:cNvSpPr/>
              <p:nvPr/>
            </p:nvSpPr>
            <p:spPr>
              <a:xfrm>
                <a:off x="8618760" y="2172240"/>
                <a:ext cx="15497" cy="27340"/>
              </a:xfrm>
              <a:custGeom>
                <a:avLst/>
                <a:gdLst/>
                <a:ahLst/>
                <a:cxnLst/>
                <a:rect l="l" t="t" r="r" b="b"/>
                <a:pathLst>
                  <a:path w="18784" h="28041" extrusionOk="0">
                    <a:moveTo>
                      <a:pt x="5506" y="27473"/>
                    </a:moveTo>
                    <a:cubicBezTo>
                      <a:pt x="2620" y="27330"/>
                      <a:pt x="982" y="25702"/>
                      <a:pt x="306" y="23092"/>
                    </a:cubicBezTo>
                    <a:cubicBezTo>
                      <a:pt x="-1419" y="16320"/>
                      <a:pt x="4487" y="2108"/>
                      <a:pt x="9659" y="251"/>
                    </a:cubicBezTo>
                    <a:cubicBezTo>
                      <a:pt x="11945" y="-568"/>
                      <a:pt x="13279" y="756"/>
                      <a:pt x="14288" y="2232"/>
                    </a:cubicBezTo>
                    <a:cubicBezTo>
                      <a:pt x="17365" y="6747"/>
                      <a:pt x="13822" y="21892"/>
                      <a:pt x="8735" y="26121"/>
                    </a:cubicBezTo>
                    <a:cubicBezTo>
                      <a:pt x="7859" y="26845"/>
                      <a:pt x="6554" y="27054"/>
                      <a:pt x="5506" y="274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29"/>
              <p:cNvSpPr/>
              <p:nvPr/>
            </p:nvSpPr>
            <p:spPr>
              <a:xfrm>
                <a:off x="8468640" y="1648080"/>
                <a:ext cx="34220" cy="12249"/>
              </a:xfrm>
              <a:custGeom>
                <a:avLst/>
                <a:gdLst/>
                <a:ahLst/>
                <a:cxnLst/>
                <a:rect l="l" t="t" r="r" b="b"/>
                <a:pathLst>
                  <a:path w="34918" h="14802" extrusionOk="0">
                    <a:moveTo>
                      <a:pt x="34140" y="12069"/>
                    </a:moveTo>
                    <a:cubicBezTo>
                      <a:pt x="21472" y="12069"/>
                      <a:pt x="13043" y="12212"/>
                      <a:pt x="4632" y="11936"/>
                    </a:cubicBezTo>
                    <a:cubicBezTo>
                      <a:pt x="3146" y="11888"/>
                      <a:pt x="1060" y="10392"/>
                      <a:pt x="412" y="9011"/>
                    </a:cubicBezTo>
                    <a:cubicBezTo>
                      <a:pt x="-778" y="6497"/>
                      <a:pt x="774" y="4392"/>
                      <a:pt x="2975" y="2915"/>
                    </a:cubicBezTo>
                    <a:cubicBezTo>
                      <a:pt x="11166" y="-2590"/>
                      <a:pt x="20101" y="-704"/>
                      <a:pt x="34131" y="120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29"/>
              <p:cNvSpPr/>
              <p:nvPr/>
            </p:nvSpPr>
            <p:spPr>
              <a:xfrm>
                <a:off x="8651880" y="2212560"/>
                <a:ext cx="12240" cy="35244"/>
              </a:xfrm>
              <a:custGeom>
                <a:avLst/>
                <a:gdLst/>
                <a:ahLst/>
                <a:cxnLst/>
                <a:rect l="l" t="t" r="r" b="b"/>
                <a:pathLst>
                  <a:path w="16374" h="35690" extrusionOk="0">
                    <a:moveTo>
                      <a:pt x="8532" y="0"/>
                    </a:moveTo>
                    <a:cubicBezTo>
                      <a:pt x="14666" y="12240"/>
                      <a:pt x="11989" y="22079"/>
                      <a:pt x="9760" y="31804"/>
                    </a:cubicBezTo>
                    <a:cubicBezTo>
                      <a:pt x="9418" y="33290"/>
                      <a:pt x="7322" y="35242"/>
                      <a:pt x="5865" y="35404"/>
                    </a:cubicBezTo>
                    <a:cubicBezTo>
                      <a:pt x="3226" y="35690"/>
                      <a:pt x="1121" y="33623"/>
                      <a:pt x="817" y="31004"/>
                    </a:cubicBezTo>
                    <a:cubicBezTo>
                      <a:pt x="-402" y="20603"/>
                      <a:pt x="-1708" y="10087"/>
                      <a:pt x="8541"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29"/>
              <p:cNvSpPr/>
              <p:nvPr/>
            </p:nvSpPr>
            <p:spPr>
              <a:xfrm>
                <a:off x="8655840" y="1335240"/>
                <a:ext cx="45311" cy="13323"/>
              </a:xfrm>
              <a:custGeom>
                <a:avLst/>
                <a:gdLst/>
                <a:ahLst/>
                <a:cxnLst/>
                <a:rect l="l" t="t" r="r" b="b"/>
                <a:pathLst>
                  <a:path w="45425" h="13878" extrusionOk="0">
                    <a:moveTo>
                      <a:pt x="0" y="69"/>
                    </a:moveTo>
                    <a:cubicBezTo>
                      <a:pt x="16526" y="-645"/>
                      <a:pt x="31537" y="4203"/>
                      <a:pt x="45425" y="13233"/>
                    </a:cubicBezTo>
                    <a:cubicBezTo>
                      <a:pt x="29156" y="13004"/>
                      <a:pt x="14487" y="6870"/>
                      <a:pt x="0" y="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29"/>
              <p:cNvSpPr/>
              <p:nvPr/>
            </p:nvSpPr>
            <p:spPr>
              <a:xfrm>
                <a:off x="8155440" y="2118600"/>
                <a:ext cx="21231" cy="31715"/>
              </a:xfrm>
              <a:custGeom>
                <a:avLst/>
                <a:gdLst/>
                <a:ahLst/>
                <a:cxnLst/>
                <a:rect l="l" t="t" r="r" b="b"/>
                <a:pathLst>
                  <a:path w="21231" h="31794" extrusionOk="0">
                    <a:moveTo>
                      <a:pt x="21231" y="31794"/>
                    </a:moveTo>
                    <a:cubicBezTo>
                      <a:pt x="10459" y="21307"/>
                      <a:pt x="5629" y="11859"/>
                      <a:pt x="0" y="0"/>
                    </a:cubicBezTo>
                    <a:cubicBezTo>
                      <a:pt x="13878" y="6048"/>
                      <a:pt x="17374" y="11344"/>
                      <a:pt x="21231" y="3179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29"/>
              <p:cNvSpPr/>
              <p:nvPr/>
            </p:nvSpPr>
            <p:spPr>
              <a:xfrm>
                <a:off x="8703360" y="1773000"/>
                <a:ext cx="19418" cy="16565"/>
              </a:xfrm>
              <a:custGeom>
                <a:avLst/>
                <a:gdLst/>
                <a:ahLst/>
                <a:cxnLst/>
                <a:rect l="l" t="t" r="r" b="b"/>
                <a:pathLst>
                  <a:path w="20440" h="18717" extrusionOk="0">
                    <a:moveTo>
                      <a:pt x="19559" y="13413"/>
                    </a:moveTo>
                    <a:cubicBezTo>
                      <a:pt x="19254" y="15528"/>
                      <a:pt x="17892" y="16814"/>
                      <a:pt x="15901" y="16566"/>
                    </a:cubicBezTo>
                    <a:cubicBezTo>
                      <a:pt x="8634" y="15642"/>
                      <a:pt x="3576" y="11432"/>
                      <a:pt x="366" y="5041"/>
                    </a:cubicBezTo>
                    <a:cubicBezTo>
                      <a:pt x="-491" y="3336"/>
                      <a:pt x="204" y="1145"/>
                      <a:pt x="1966" y="317"/>
                    </a:cubicBezTo>
                    <a:cubicBezTo>
                      <a:pt x="6690" y="-1903"/>
                      <a:pt x="19949" y="8089"/>
                      <a:pt x="19559" y="1341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29"/>
              <p:cNvSpPr/>
              <p:nvPr/>
            </p:nvSpPr>
            <p:spPr>
              <a:xfrm>
                <a:off x="8374680" y="2565720"/>
                <a:ext cx="11884" cy="24866"/>
              </a:xfrm>
              <a:custGeom>
                <a:avLst/>
                <a:gdLst/>
                <a:ahLst/>
                <a:cxnLst/>
                <a:rect l="l" t="t" r="r" b="b"/>
                <a:pathLst>
                  <a:path w="13621" h="25117" extrusionOk="0">
                    <a:moveTo>
                      <a:pt x="11839" y="16564"/>
                    </a:moveTo>
                    <a:cubicBezTo>
                      <a:pt x="11420" y="20298"/>
                      <a:pt x="12087" y="24908"/>
                      <a:pt x="6810" y="24870"/>
                    </a:cubicBezTo>
                    <a:cubicBezTo>
                      <a:pt x="3438" y="24851"/>
                      <a:pt x="1743" y="21517"/>
                      <a:pt x="1191" y="18469"/>
                    </a:cubicBezTo>
                    <a:cubicBezTo>
                      <a:pt x="114" y="12459"/>
                      <a:pt x="-1305" y="6268"/>
                      <a:pt x="2391" y="600"/>
                    </a:cubicBezTo>
                    <a:cubicBezTo>
                      <a:pt x="2791" y="-19"/>
                      <a:pt x="4933" y="-209"/>
                      <a:pt x="5762" y="267"/>
                    </a:cubicBezTo>
                    <a:cubicBezTo>
                      <a:pt x="12316" y="4030"/>
                      <a:pt x="10391" y="11002"/>
                      <a:pt x="11830" y="1655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29"/>
              <p:cNvSpPr/>
              <p:nvPr/>
            </p:nvSpPr>
            <p:spPr>
              <a:xfrm>
                <a:off x="8411040" y="1296000"/>
                <a:ext cx="29518" cy="9719"/>
              </a:xfrm>
              <a:custGeom>
                <a:avLst/>
                <a:gdLst/>
                <a:ahLst/>
                <a:cxnLst/>
                <a:rect l="l" t="t" r="r" b="b"/>
                <a:pathLst>
                  <a:path w="29518" h="11401" extrusionOk="0">
                    <a:moveTo>
                      <a:pt x="0" y="296"/>
                    </a:moveTo>
                    <a:cubicBezTo>
                      <a:pt x="10868" y="-904"/>
                      <a:pt x="20545" y="1439"/>
                      <a:pt x="29518" y="9231"/>
                    </a:cubicBezTo>
                    <a:cubicBezTo>
                      <a:pt x="15830" y="10497"/>
                      <a:pt x="12487" y="9612"/>
                      <a:pt x="0" y="29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29"/>
              <p:cNvSpPr/>
              <p:nvPr/>
            </p:nvSpPr>
            <p:spPr>
              <a:xfrm>
                <a:off x="8787960" y="1590120"/>
                <a:ext cx="36696" cy="10428"/>
              </a:xfrm>
              <a:custGeom>
                <a:avLst/>
                <a:gdLst/>
                <a:ahLst/>
                <a:cxnLst/>
                <a:rect l="l" t="t" r="r" b="b"/>
                <a:pathLst>
                  <a:path w="36880" h="11783" extrusionOk="0">
                    <a:moveTo>
                      <a:pt x="0" y="305"/>
                    </a:moveTo>
                    <a:cubicBezTo>
                      <a:pt x="15373" y="-962"/>
                      <a:pt x="25232" y="1591"/>
                      <a:pt x="36880" y="10325"/>
                    </a:cubicBezTo>
                    <a:cubicBezTo>
                      <a:pt x="22698" y="10821"/>
                      <a:pt x="12954" y="7858"/>
                      <a:pt x="0" y="3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29"/>
              <p:cNvSpPr/>
              <p:nvPr/>
            </p:nvSpPr>
            <p:spPr>
              <a:xfrm>
                <a:off x="8782560" y="1488960"/>
                <a:ext cx="32371" cy="12241"/>
              </a:xfrm>
              <a:custGeom>
                <a:avLst/>
                <a:gdLst/>
                <a:ahLst/>
                <a:cxnLst/>
                <a:rect l="l" t="t" r="r" b="b"/>
                <a:pathLst>
                  <a:path w="32452" h="14030" extrusionOk="0">
                    <a:moveTo>
                      <a:pt x="32452" y="12197"/>
                    </a:moveTo>
                    <a:cubicBezTo>
                      <a:pt x="21584" y="11168"/>
                      <a:pt x="11782" y="8101"/>
                      <a:pt x="0" y="396"/>
                    </a:cubicBezTo>
                    <a:cubicBezTo>
                      <a:pt x="15916" y="-1833"/>
                      <a:pt x="24089" y="5796"/>
                      <a:pt x="32452" y="121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29"/>
              <p:cNvSpPr/>
              <p:nvPr/>
            </p:nvSpPr>
            <p:spPr>
              <a:xfrm>
                <a:off x="8797680" y="1608120"/>
                <a:ext cx="24095" cy="11163"/>
              </a:xfrm>
              <a:custGeom>
                <a:avLst/>
                <a:gdLst/>
                <a:ahLst/>
                <a:cxnLst/>
                <a:rect l="l" t="t" r="r" b="b"/>
                <a:pathLst>
                  <a:path w="23975" h="11449" extrusionOk="0">
                    <a:moveTo>
                      <a:pt x="0" y="22"/>
                    </a:moveTo>
                    <a:cubicBezTo>
                      <a:pt x="8887" y="-254"/>
                      <a:pt x="16516" y="1994"/>
                      <a:pt x="23975" y="11195"/>
                    </a:cubicBezTo>
                    <a:cubicBezTo>
                      <a:pt x="12802" y="9938"/>
                      <a:pt x="4962" y="8271"/>
                      <a:pt x="0" y="2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29"/>
              <p:cNvSpPr/>
              <p:nvPr/>
            </p:nvSpPr>
            <p:spPr>
              <a:xfrm>
                <a:off x="8668440" y="1352520"/>
                <a:ext cx="19813" cy="8291"/>
              </a:xfrm>
              <a:custGeom>
                <a:avLst/>
                <a:gdLst/>
                <a:ahLst/>
                <a:cxnLst/>
                <a:rect l="l" t="t" r="r" b="b"/>
                <a:pathLst>
                  <a:path w="19764" h="10945" extrusionOk="0">
                    <a:moveTo>
                      <a:pt x="0" y="443"/>
                    </a:moveTo>
                    <a:cubicBezTo>
                      <a:pt x="8468" y="-1491"/>
                      <a:pt x="14068" y="3262"/>
                      <a:pt x="19764" y="7806"/>
                    </a:cubicBezTo>
                    <a:cubicBezTo>
                      <a:pt x="11420" y="9454"/>
                      <a:pt x="5267" y="5987"/>
                      <a:pt x="0" y="4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29"/>
              <p:cNvSpPr/>
              <p:nvPr/>
            </p:nvSpPr>
            <p:spPr>
              <a:xfrm>
                <a:off x="8580240" y="1276200"/>
                <a:ext cx="9732" cy="7194"/>
              </a:xfrm>
              <a:custGeom>
                <a:avLst/>
                <a:gdLst/>
                <a:ahLst/>
                <a:cxnLst/>
                <a:rect l="l" t="t" r="r" b="b"/>
                <a:pathLst>
                  <a:path w="10783" h="7735" extrusionOk="0">
                    <a:moveTo>
                      <a:pt x="9814" y="3981"/>
                    </a:moveTo>
                    <a:cubicBezTo>
                      <a:pt x="10072" y="6620"/>
                      <a:pt x="8338" y="7382"/>
                      <a:pt x="6509" y="6877"/>
                    </a:cubicBezTo>
                    <a:cubicBezTo>
                      <a:pt x="4309" y="6277"/>
                      <a:pt x="1813" y="5381"/>
                      <a:pt x="394" y="3772"/>
                    </a:cubicBezTo>
                    <a:cubicBezTo>
                      <a:pt x="-711" y="2524"/>
                      <a:pt x="661" y="314"/>
                      <a:pt x="2604" y="67"/>
                    </a:cubicBezTo>
                    <a:cubicBezTo>
                      <a:pt x="5842" y="-353"/>
                      <a:pt x="8262" y="1238"/>
                      <a:pt x="9814" y="398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4" name="Google Shape;524;p29"/>
            <p:cNvPicPr preferRelativeResize="0"/>
            <p:nvPr/>
          </p:nvPicPr>
          <p:blipFill>
            <a:blip r:embed="rId6">
              <a:alphaModFix/>
            </a:blip>
            <a:stretch>
              <a:fillRect/>
            </a:stretch>
          </p:blipFill>
          <p:spPr>
            <a:xfrm>
              <a:off x="658075" y="1554350"/>
              <a:ext cx="954350" cy="3589150"/>
            </a:xfrm>
            <a:prstGeom prst="rect">
              <a:avLst/>
            </a:prstGeom>
            <a:noFill/>
            <a:ln>
              <a:noFill/>
            </a:ln>
          </p:spPr>
        </p:pic>
        <p:pic>
          <p:nvPicPr>
            <p:cNvPr id="525" name="Google Shape;525;p29"/>
            <p:cNvPicPr preferRelativeResize="0"/>
            <p:nvPr/>
          </p:nvPicPr>
          <p:blipFill>
            <a:blip r:embed="rId7">
              <a:alphaModFix/>
            </a:blip>
            <a:stretch>
              <a:fillRect/>
            </a:stretch>
          </p:blipFill>
          <p:spPr>
            <a:xfrm>
              <a:off x="389086" y="2975747"/>
              <a:ext cx="737777" cy="2705156"/>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30"/>
          <p:cNvSpPr txBox="1">
            <a:spLocks noGrp="1"/>
          </p:cNvSpPr>
          <p:nvPr>
            <p:ph type="title"/>
          </p:nvPr>
        </p:nvSpPr>
        <p:spPr>
          <a:xfrm>
            <a:off x="884125" y="1328018"/>
            <a:ext cx="3703200" cy="584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Warning</a:t>
            </a:r>
            <a:endParaRPr/>
          </a:p>
        </p:txBody>
      </p:sp>
      <p:sp>
        <p:nvSpPr>
          <p:cNvPr id="531" name="Google Shape;531;p30"/>
          <p:cNvSpPr txBox="1">
            <a:spLocks noGrp="1"/>
          </p:cNvSpPr>
          <p:nvPr>
            <p:ph type="subTitle" idx="1"/>
          </p:nvPr>
        </p:nvSpPr>
        <p:spPr>
          <a:xfrm>
            <a:off x="884125" y="1975563"/>
            <a:ext cx="3703200" cy="112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This is an extended prayer </a:t>
            </a:r>
            <a:r>
              <a:rPr lang="en"/>
              <a:t>on the topic of diversity and inclusion. </a:t>
            </a:r>
            <a:endParaRPr/>
          </a:p>
          <a:p>
            <a:pPr marL="0" lvl="0" indent="0" algn="l" rtl="0">
              <a:spcBef>
                <a:spcPts val="0"/>
              </a:spcBef>
              <a:spcAft>
                <a:spcPts val="0"/>
              </a:spcAft>
              <a:buNone/>
            </a:pPr>
            <a:r>
              <a:rPr lang="en"/>
              <a:t>If you have ever experienced discrimination, this may be triggering for you. </a:t>
            </a:r>
            <a:endParaRPr/>
          </a:p>
          <a:p>
            <a:pPr marL="0" lvl="0" indent="0" algn="l" rtl="0">
              <a:spcBef>
                <a:spcPts val="0"/>
              </a:spcBef>
              <a:spcAft>
                <a:spcPts val="0"/>
              </a:spcAft>
              <a:buNone/>
            </a:pPr>
            <a:r>
              <a:rPr lang="en"/>
              <a:t>Just let your tutor know if you are uncomfortable and you can leave to go to the planning room if this happens.</a:t>
            </a:r>
            <a:endParaRPr/>
          </a:p>
        </p:txBody>
      </p:sp>
      <p:pic>
        <p:nvPicPr>
          <p:cNvPr id="532" name="Google Shape;532;p30"/>
          <p:cNvPicPr preferRelativeResize="0">
            <a:picLocks noGrp="1"/>
          </p:cNvPicPr>
          <p:nvPr>
            <p:ph type="pic" idx="2"/>
          </p:nvPr>
        </p:nvPicPr>
        <p:blipFill rotWithShape="1">
          <a:blip r:embed="rId3">
            <a:alphaModFix/>
          </a:blip>
          <a:srcRect l="11602" r="11610"/>
          <a:stretch/>
        </p:blipFill>
        <p:spPr>
          <a:xfrm>
            <a:off x="5346671" y="601950"/>
            <a:ext cx="3025200" cy="3939600"/>
          </a:xfrm>
          <a:prstGeom prst="roundRect">
            <a:avLst>
              <a:gd name="adj" fmla="val 16667"/>
            </a:avLst>
          </a:prstGeom>
        </p:spPr>
      </p:pic>
      <p:grpSp>
        <p:nvGrpSpPr>
          <p:cNvPr id="533" name="Google Shape;533;p30"/>
          <p:cNvGrpSpPr/>
          <p:nvPr/>
        </p:nvGrpSpPr>
        <p:grpSpPr>
          <a:xfrm flipH="1">
            <a:off x="7605175" y="2978200"/>
            <a:ext cx="1364373" cy="2830076"/>
            <a:chOff x="7452775" y="2978200"/>
            <a:chExt cx="1364373" cy="2830076"/>
          </a:xfrm>
        </p:grpSpPr>
        <p:pic>
          <p:nvPicPr>
            <p:cNvPr id="534" name="Google Shape;534;p30"/>
            <p:cNvPicPr preferRelativeResize="0"/>
            <p:nvPr/>
          </p:nvPicPr>
          <p:blipFill>
            <a:blip r:embed="rId4">
              <a:alphaModFix/>
            </a:blip>
            <a:stretch>
              <a:fillRect/>
            </a:stretch>
          </p:blipFill>
          <p:spPr>
            <a:xfrm>
              <a:off x="8179152" y="2978200"/>
              <a:ext cx="637997" cy="2399399"/>
            </a:xfrm>
            <a:prstGeom prst="rect">
              <a:avLst/>
            </a:prstGeom>
            <a:noFill/>
            <a:ln>
              <a:noFill/>
            </a:ln>
          </p:spPr>
        </p:pic>
        <p:pic>
          <p:nvPicPr>
            <p:cNvPr id="535" name="Google Shape;535;p30"/>
            <p:cNvPicPr preferRelativeResize="0"/>
            <p:nvPr/>
          </p:nvPicPr>
          <p:blipFill>
            <a:blip r:embed="rId5">
              <a:alphaModFix/>
            </a:blip>
            <a:stretch>
              <a:fillRect/>
            </a:stretch>
          </p:blipFill>
          <p:spPr>
            <a:xfrm>
              <a:off x="7452775" y="3408875"/>
              <a:ext cx="803300" cy="2399401"/>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31"/>
          <p:cNvSpPr/>
          <p:nvPr/>
        </p:nvSpPr>
        <p:spPr>
          <a:xfrm>
            <a:off x="0" y="1119600"/>
            <a:ext cx="9144000" cy="29043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1"/>
          <p:cNvSpPr txBox="1">
            <a:spLocks noGrp="1"/>
          </p:cNvSpPr>
          <p:nvPr>
            <p:ph type="title"/>
          </p:nvPr>
        </p:nvSpPr>
        <p:spPr>
          <a:xfrm>
            <a:off x="540300" y="223950"/>
            <a:ext cx="7923900" cy="98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500">
                <a:solidFill>
                  <a:schemeClr val="accent2"/>
                </a:solidFill>
              </a:rPr>
              <a:t>Reader 1: Acknowledgement of Country</a:t>
            </a:r>
            <a:endParaRPr sz="2500">
              <a:solidFill>
                <a:schemeClr val="accent2"/>
              </a:solidFill>
            </a:endParaRPr>
          </a:p>
        </p:txBody>
      </p:sp>
      <p:sp>
        <p:nvSpPr>
          <p:cNvPr id="542" name="Google Shape;542;p31"/>
          <p:cNvSpPr txBox="1">
            <a:spLocks noGrp="1"/>
          </p:cNvSpPr>
          <p:nvPr>
            <p:ph type="subTitle" idx="1"/>
          </p:nvPr>
        </p:nvSpPr>
        <p:spPr>
          <a:xfrm>
            <a:off x="1615100" y="1487825"/>
            <a:ext cx="5913900" cy="223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a:latin typeface="Overpass"/>
                <a:ea typeface="Overpass"/>
                <a:cs typeface="Overpass"/>
                <a:sym typeface="Overpass"/>
              </a:rPr>
              <a:t>We acknowledge the traditional owners and custodians of the land on which we gather, the First Nations people.</a:t>
            </a:r>
            <a:endParaRPr sz="2000" b="1" dirty="0">
              <a:latin typeface="Overpass"/>
              <a:ea typeface="Overpass"/>
              <a:cs typeface="Overpass"/>
              <a:sym typeface="Overpass"/>
            </a:endParaRPr>
          </a:p>
          <a:p>
            <a:pPr marL="0" lvl="0" indent="0" algn="ctr" rtl="0">
              <a:spcBef>
                <a:spcPts val="0"/>
              </a:spcBef>
              <a:spcAft>
                <a:spcPts val="0"/>
              </a:spcAft>
              <a:buNone/>
            </a:pPr>
            <a:r>
              <a:rPr lang="en" sz="2000" b="1" dirty="0">
                <a:latin typeface="Overpass"/>
                <a:ea typeface="Overpass"/>
                <a:cs typeface="Overpass"/>
                <a:sym typeface="Overpass"/>
              </a:rPr>
              <a:t>We pay our respects to Elders past and present. </a:t>
            </a:r>
            <a:endParaRPr sz="2000" b="1" dirty="0">
              <a:latin typeface="Overpass"/>
              <a:ea typeface="Overpass"/>
              <a:cs typeface="Overpass"/>
              <a:sym typeface="Overpass"/>
            </a:endParaRPr>
          </a:p>
          <a:p>
            <a:pPr marL="0" lvl="0" indent="0" algn="ctr" rtl="0">
              <a:spcBef>
                <a:spcPts val="0"/>
              </a:spcBef>
              <a:spcAft>
                <a:spcPts val="0"/>
              </a:spcAft>
              <a:buNone/>
            </a:pPr>
            <a:r>
              <a:rPr lang="en" sz="2000" b="1" dirty="0">
                <a:latin typeface="Overpass"/>
                <a:ea typeface="Overpass"/>
                <a:cs typeface="Overpass"/>
                <a:sym typeface="Overpass"/>
              </a:rPr>
              <a:t>We honour their links to all creation.</a:t>
            </a:r>
            <a:endParaRPr sz="2000" b="1" dirty="0">
              <a:latin typeface="Overpass"/>
              <a:ea typeface="Overpass"/>
              <a:cs typeface="Overpass"/>
              <a:sym typeface="Overpass"/>
            </a:endParaRPr>
          </a:p>
          <a:p>
            <a:pPr marL="0" lvl="0" indent="0" algn="ctr" rtl="0">
              <a:spcBef>
                <a:spcPts val="0"/>
              </a:spcBef>
              <a:spcAft>
                <a:spcPts val="0"/>
              </a:spcAft>
              <a:buNone/>
            </a:pPr>
            <a:r>
              <a:rPr lang="en" sz="2000" b="1" dirty="0">
                <a:latin typeface="Overpass"/>
                <a:ea typeface="Overpass"/>
                <a:cs typeface="Overpass"/>
                <a:sym typeface="Overpass"/>
              </a:rPr>
              <a:t>May we walk gently together in reconciliation and peace.</a:t>
            </a:r>
            <a:endParaRPr sz="2000" b="1" dirty="0">
              <a:latin typeface="Overpass"/>
              <a:ea typeface="Overpass"/>
              <a:cs typeface="Overpass"/>
              <a:sym typeface="Overpass"/>
            </a:endParaRPr>
          </a:p>
          <a:p>
            <a:pPr marL="0" lvl="0" indent="0" algn="ctr" rtl="0">
              <a:spcBef>
                <a:spcPts val="0"/>
              </a:spcBef>
              <a:spcAft>
                <a:spcPts val="0"/>
              </a:spcAft>
              <a:buNone/>
            </a:pPr>
            <a:endParaRPr dirty="0"/>
          </a:p>
        </p:txBody>
      </p:sp>
      <p:pic>
        <p:nvPicPr>
          <p:cNvPr id="543" name="Google Shape;543;p31"/>
          <p:cNvPicPr preferRelativeResize="0"/>
          <p:nvPr/>
        </p:nvPicPr>
        <p:blipFill>
          <a:blip r:embed="rId3">
            <a:alphaModFix/>
          </a:blip>
          <a:stretch>
            <a:fillRect/>
          </a:stretch>
        </p:blipFill>
        <p:spPr>
          <a:xfrm>
            <a:off x="-1082200" y="2952500"/>
            <a:ext cx="4266275" cy="5168100"/>
          </a:xfrm>
          <a:prstGeom prst="rect">
            <a:avLst/>
          </a:prstGeom>
          <a:noFill/>
          <a:ln>
            <a:noFill/>
          </a:ln>
        </p:spPr>
      </p:pic>
      <p:pic>
        <p:nvPicPr>
          <p:cNvPr id="544" name="Google Shape;544;p31"/>
          <p:cNvPicPr preferRelativeResize="0"/>
          <p:nvPr/>
        </p:nvPicPr>
        <p:blipFill>
          <a:blip r:embed="rId4">
            <a:alphaModFix/>
          </a:blip>
          <a:stretch>
            <a:fillRect/>
          </a:stretch>
        </p:blipFill>
        <p:spPr>
          <a:xfrm>
            <a:off x="5627401" y="-1834893"/>
            <a:ext cx="3475524" cy="42102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49" name="Google Shape;549;p32"/>
          <p:cNvSpPr/>
          <p:nvPr/>
        </p:nvSpPr>
        <p:spPr>
          <a:xfrm>
            <a:off x="0" y="1119600"/>
            <a:ext cx="9144000" cy="368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txBox="1">
            <a:spLocks noGrp="1"/>
          </p:cNvSpPr>
          <p:nvPr>
            <p:ph type="title"/>
          </p:nvPr>
        </p:nvSpPr>
        <p:spPr>
          <a:xfrm>
            <a:off x="540300" y="223950"/>
            <a:ext cx="7923900" cy="981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a:solidFill>
                  <a:schemeClr val="accent2"/>
                </a:solidFill>
              </a:rPr>
              <a:t>Reader 2: Breathing</a:t>
            </a:r>
            <a:endParaRPr sz="3800">
              <a:solidFill>
                <a:schemeClr val="accent2"/>
              </a:solidFill>
            </a:endParaRPr>
          </a:p>
        </p:txBody>
      </p:sp>
      <p:sp>
        <p:nvSpPr>
          <p:cNvPr id="551" name="Google Shape;551;p32"/>
          <p:cNvSpPr txBox="1">
            <a:spLocks noGrp="1"/>
          </p:cNvSpPr>
          <p:nvPr>
            <p:ph type="subTitle" idx="1"/>
          </p:nvPr>
        </p:nvSpPr>
        <p:spPr>
          <a:xfrm>
            <a:off x="877600" y="1455150"/>
            <a:ext cx="7586700" cy="2233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000" b="1">
                <a:latin typeface="Overpass"/>
                <a:ea typeface="Overpass"/>
                <a:cs typeface="Overpass"/>
                <a:sym typeface="Overpass"/>
              </a:rPr>
              <a:t>At this moment we take time to pause and remember we are in the presence of God.</a:t>
            </a:r>
            <a:endParaRPr sz="2000" b="1">
              <a:latin typeface="Overpass"/>
              <a:ea typeface="Overpass"/>
              <a:cs typeface="Overpass"/>
              <a:sym typeface="Overpass"/>
            </a:endParaRPr>
          </a:p>
          <a:p>
            <a:pPr marL="0" lvl="0" indent="0" algn="ctr" rtl="0">
              <a:spcBef>
                <a:spcPts val="0"/>
              </a:spcBef>
              <a:spcAft>
                <a:spcPts val="0"/>
              </a:spcAft>
              <a:buNone/>
            </a:pPr>
            <a:endParaRPr sz="2000" b="1">
              <a:latin typeface="Overpass"/>
              <a:ea typeface="Overpass"/>
              <a:cs typeface="Overpass"/>
              <a:sym typeface="Overpass"/>
            </a:endParaRPr>
          </a:p>
          <a:p>
            <a:pPr marL="0" lvl="0" indent="0" algn="ctr" rtl="0">
              <a:spcBef>
                <a:spcPts val="0"/>
              </a:spcBef>
              <a:spcAft>
                <a:spcPts val="0"/>
              </a:spcAft>
              <a:buNone/>
            </a:pPr>
            <a:r>
              <a:rPr lang="en" sz="2000" b="1">
                <a:latin typeface="Overpass"/>
                <a:ea typeface="Overpass"/>
                <a:cs typeface="Overpass"/>
                <a:sym typeface="Overpass"/>
              </a:rPr>
              <a:t>To prepare for prayer, let us take a moment to become aware of your breathing…</a:t>
            </a:r>
            <a:endParaRPr sz="2000" b="1">
              <a:latin typeface="Overpass"/>
              <a:ea typeface="Overpass"/>
              <a:cs typeface="Overpass"/>
              <a:sym typeface="Overpass"/>
            </a:endParaRPr>
          </a:p>
          <a:p>
            <a:pPr marL="0" lvl="0" indent="0" algn="ctr" rtl="0">
              <a:spcBef>
                <a:spcPts val="0"/>
              </a:spcBef>
              <a:spcAft>
                <a:spcPts val="0"/>
              </a:spcAft>
              <a:buNone/>
            </a:pPr>
            <a:r>
              <a:rPr lang="en" sz="2000" b="1">
                <a:latin typeface="Overpass"/>
                <a:ea typeface="Overpass"/>
                <a:cs typeface="Overpass"/>
                <a:sym typeface="Overpass"/>
              </a:rPr>
              <a:t>don’t change your breathing…just notice your breathing going in and out. </a:t>
            </a:r>
            <a:endParaRPr sz="2000" b="1">
              <a:latin typeface="Overpass"/>
              <a:ea typeface="Overpass"/>
              <a:cs typeface="Overpass"/>
              <a:sym typeface="Overpass"/>
            </a:endParaRPr>
          </a:p>
          <a:p>
            <a:pPr marL="0" lvl="0" indent="0" algn="ctr" rtl="0">
              <a:spcBef>
                <a:spcPts val="0"/>
              </a:spcBef>
              <a:spcAft>
                <a:spcPts val="0"/>
              </a:spcAft>
              <a:buNone/>
            </a:pPr>
            <a:r>
              <a:rPr lang="en" sz="2000" b="1">
                <a:latin typeface="Overpass"/>
                <a:ea typeface="Overpass"/>
                <a:cs typeface="Overpass"/>
                <a:sym typeface="Overpass"/>
              </a:rPr>
              <a:t>Notice the rise and fall of your chest.</a:t>
            </a:r>
            <a:endParaRPr sz="2000" b="1">
              <a:latin typeface="Overpass"/>
              <a:ea typeface="Overpass"/>
              <a:cs typeface="Overpass"/>
              <a:sym typeface="Overpass"/>
            </a:endParaRPr>
          </a:p>
          <a:p>
            <a:pPr marL="0" lvl="0" indent="0" algn="ctr" rtl="0">
              <a:spcBef>
                <a:spcPts val="0"/>
              </a:spcBef>
              <a:spcAft>
                <a:spcPts val="0"/>
              </a:spcAft>
              <a:buNone/>
            </a:pPr>
            <a:r>
              <a:rPr lang="en" sz="2000" b="1">
                <a:latin typeface="Overpass"/>
                <a:ea typeface="Overpass"/>
                <a:cs typeface="Overpass"/>
                <a:sym typeface="Overpass"/>
              </a:rPr>
              <a:t>If you become aware of thinking about things  – notice them and let them pass away and just notice your breath again.</a:t>
            </a:r>
            <a:endParaRPr sz="2000" b="1">
              <a:latin typeface="Overpass"/>
              <a:ea typeface="Overpass"/>
              <a:cs typeface="Overpass"/>
              <a:sym typeface="Overpass"/>
            </a:endParaRPr>
          </a:p>
          <a:p>
            <a:pPr marL="0" lvl="0" indent="0" algn="ctr" rtl="0">
              <a:spcBef>
                <a:spcPts val="0"/>
              </a:spcBef>
              <a:spcAft>
                <a:spcPts val="0"/>
              </a:spcAft>
              <a:buNone/>
            </a:pPr>
            <a:endParaRPr sz="2000" b="1">
              <a:latin typeface="Overpass"/>
              <a:ea typeface="Overpass"/>
              <a:cs typeface="Overpass"/>
              <a:sym typeface="Overpass"/>
            </a:endParaRPr>
          </a:p>
          <a:p>
            <a:pPr marL="0" lvl="0" indent="0" algn="ctr" rtl="0">
              <a:spcBef>
                <a:spcPts val="0"/>
              </a:spcBef>
              <a:spcAft>
                <a:spcPts val="0"/>
              </a:spcAft>
              <a:buNone/>
            </a:pPr>
            <a:endParaRPr sz="2000" b="1">
              <a:latin typeface="Overpass"/>
              <a:ea typeface="Overpass"/>
              <a:cs typeface="Overpass"/>
              <a:sym typeface="Overpass"/>
            </a:endParaRPr>
          </a:p>
          <a:p>
            <a:pPr marL="0" lvl="0" indent="0" algn="ctr" rtl="0">
              <a:spcBef>
                <a:spcPts val="0"/>
              </a:spcBef>
              <a:spcAft>
                <a:spcPts val="0"/>
              </a:spcAft>
              <a:buNone/>
            </a:pPr>
            <a:endParaRPr/>
          </a:p>
        </p:txBody>
      </p:sp>
      <p:pic>
        <p:nvPicPr>
          <p:cNvPr id="552" name="Google Shape;552;p32"/>
          <p:cNvPicPr preferRelativeResize="0"/>
          <p:nvPr/>
        </p:nvPicPr>
        <p:blipFill>
          <a:blip r:embed="rId3">
            <a:alphaModFix/>
          </a:blip>
          <a:stretch>
            <a:fillRect/>
          </a:stretch>
        </p:blipFill>
        <p:spPr>
          <a:xfrm>
            <a:off x="-1797075" y="3545325"/>
            <a:ext cx="4266275" cy="5168100"/>
          </a:xfrm>
          <a:prstGeom prst="rect">
            <a:avLst/>
          </a:prstGeom>
          <a:noFill/>
          <a:ln>
            <a:noFill/>
          </a:ln>
        </p:spPr>
      </p:pic>
      <p:pic>
        <p:nvPicPr>
          <p:cNvPr id="553" name="Google Shape;553;p32"/>
          <p:cNvPicPr preferRelativeResize="0"/>
          <p:nvPr/>
        </p:nvPicPr>
        <p:blipFill>
          <a:blip r:embed="rId4">
            <a:alphaModFix/>
          </a:blip>
          <a:stretch>
            <a:fillRect/>
          </a:stretch>
        </p:blipFill>
        <p:spPr>
          <a:xfrm>
            <a:off x="5627401" y="-1834893"/>
            <a:ext cx="3475524" cy="421022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57"/>
        <p:cNvGrpSpPr/>
        <p:nvPr/>
      </p:nvGrpSpPr>
      <p:grpSpPr>
        <a:xfrm>
          <a:off x="0" y="0"/>
          <a:ext cx="0" cy="0"/>
          <a:chOff x="0" y="0"/>
          <a:chExt cx="0" cy="0"/>
        </a:xfrm>
      </p:grpSpPr>
      <p:sp>
        <p:nvSpPr>
          <p:cNvPr id="558" name="Google Shape;558;p33"/>
          <p:cNvSpPr txBox="1">
            <a:spLocks noGrp="1"/>
          </p:cNvSpPr>
          <p:nvPr>
            <p:ph type="title"/>
          </p:nvPr>
        </p:nvSpPr>
        <p:spPr>
          <a:xfrm>
            <a:off x="1679625" y="0"/>
            <a:ext cx="5963100" cy="1403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Reader 3: </a:t>
            </a:r>
            <a:endParaRPr/>
          </a:p>
          <a:p>
            <a:pPr marL="0" lvl="0" indent="0" algn="l" rtl="0">
              <a:spcBef>
                <a:spcPts val="0"/>
              </a:spcBef>
              <a:spcAft>
                <a:spcPts val="0"/>
              </a:spcAft>
              <a:buNone/>
            </a:pPr>
            <a:r>
              <a:rPr lang="en"/>
              <a:t>Why is respect for diversity important in the Catholic faith?</a:t>
            </a:r>
            <a:endParaRPr/>
          </a:p>
        </p:txBody>
      </p:sp>
      <p:sp>
        <p:nvSpPr>
          <p:cNvPr id="559" name="Google Shape;559;p33"/>
          <p:cNvSpPr txBox="1">
            <a:spLocks noGrp="1"/>
          </p:cNvSpPr>
          <p:nvPr>
            <p:ph type="subTitle" idx="1"/>
          </p:nvPr>
        </p:nvSpPr>
        <p:spPr>
          <a:xfrm>
            <a:off x="1679625" y="1697075"/>
            <a:ext cx="5893200" cy="2118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500" b="1"/>
              <a:t>One of the foundational beliefs of Christianity is the trinity. </a:t>
            </a:r>
            <a:endParaRPr sz="2500" b="1"/>
          </a:p>
          <a:p>
            <a:pPr marL="0" lvl="0" indent="0" algn="l" rtl="0">
              <a:spcBef>
                <a:spcPts val="0"/>
              </a:spcBef>
              <a:spcAft>
                <a:spcPts val="0"/>
              </a:spcAft>
              <a:buNone/>
            </a:pPr>
            <a:endParaRPr sz="2500" b="1"/>
          </a:p>
          <a:p>
            <a:pPr marL="0" lvl="0" indent="0" algn="l" rtl="0">
              <a:spcBef>
                <a:spcPts val="0"/>
              </a:spcBef>
              <a:spcAft>
                <a:spcPts val="0"/>
              </a:spcAft>
              <a:buNone/>
            </a:pPr>
            <a:r>
              <a:rPr lang="en" sz="2500" b="1"/>
              <a:t>The Father, Son and Holy Spirit are all God, yet clearly different and we embrace these differences. </a:t>
            </a:r>
            <a:endParaRPr sz="2500" b="1"/>
          </a:p>
          <a:p>
            <a:pPr marL="0" lvl="0" indent="0" algn="l" rtl="0">
              <a:spcBef>
                <a:spcPts val="0"/>
              </a:spcBef>
              <a:spcAft>
                <a:spcPts val="0"/>
              </a:spcAft>
              <a:buNone/>
            </a:pPr>
            <a:endParaRPr sz="1800" b="1"/>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560" name="Google Shape;560;p33"/>
          <p:cNvGrpSpPr/>
          <p:nvPr/>
        </p:nvGrpSpPr>
        <p:grpSpPr>
          <a:xfrm flipH="1">
            <a:off x="7605175" y="2978200"/>
            <a:ext cx="1364373" cy="2830076"/>
            <a:chOff x="7452775" y="2978200"/>
            <a:chExt cx="1364373" cy="2830076"/>
          </a:xfrm>
        </p:grpSpPr>
        <p:pic>
          <p:nvPicPr>
            <p:cNvPr id="561" name="Google Shape;561;p33"/>
            <p:cNvPicPr preferRelativeResize="0"/>
            <p:nvPr/>
          </p:nvPicPr>
          <p:blipFill>
            <a:blip r:embed="rId3">
              <a:alphaModFix/>
            </a:blip>
            <a:stretch>
              <a:fillRect/>
            </a:stretch>
          </p:blipFill>
          <p:spPr>
            <a:xfrm>
              <a:off x="8179152" y="2978200"/>
              <a:ext cx="637997" cy="2399399"/>
            </a:xfrm>
            <a:prstGeom prst="rect">
              <a:avLst/>
            </a:prstGeom>
            <a:noFill/>
            <a:ln>
              <a:noFill/>
            </a:ln>
          </p:spPr>
        </p:pic>
        <p:pic>
          <p:nvPicPr>
            <p:cNvPr id="562" name="Google Shape;562;p33"/>
            <p:cNvPicPr preferRelativeResize="0"/>
            <p:nvPr/>
          </p:nvPicPr>
          <p:blipFill>
            <a:blip r:embed="rId4">
              <a:alphaModFix/>
            </a:blip>
            <a:stretch>
              <a:fillRect/>
            </a:stretch>
          </p:blipFill>
          <p:spPr>
            <a:xfrm>
              <a:off x="7452775" y="3408875"/>
              <a:ext cx="803300" cy="2399401"/>
            </a:xfrm>
            <a:prstGeom prst="rect">
              <a:avLst/>
            </a:prstGeom>
            <a:noFill/>
            <a:ln>
              <a:noFill/>
            </a:ln>
          </p:spPr>
        </p:pic>
      </p:grpSp>
      <p:grpSp>
        <p:nvGrpSpPr>
          <p:cNvPr id="563" name="Google Shape;563;p33"/>
          <p:cNvGrpSpPr/>
          <p:nvPr/>
        </p:nvGrpSpPr>
        <p:grpSpPr>
          <a:xfrm flipH="1">
            <a:off x="-208952" y="2198065"/>
            <a:ext cx="1644687" cy="2948302"/>
            <a:chOff x="6821200" y="2065495"/>
            <a:chExt cx="2060237" cy="3213408"/>
          </a:xfrm>
        </p:grpSpPr>
        <p:pic>
          <p:nvPicPr>
            <p:cNvPr id="564" name="Google Shape;564;p33"/>
            <p:cNvPicPr preferRelativeResize="0"/>
            <p:nvPr/>
          </p:nvPicPr>
          <p:blipFill rotWithShape="1">
            <a:blip r:embed="rId5">
              <a:alphaModFix/>
            </a:blip>
            <a:srcRect l="777" r="777"/>
            <a:stretch/>
          </p:blipFill>
          <p:spPr>
            <a:xfrm flipH="1">
              <a:off x="6821200" y="2771600"/>
              <a:ext cx="692625" cy="2507303"/>
            </a:xfrm>
            <a:prstGeom prst="rect">
              <a:avLst/>
            </a:prstGeom>
            <a:noFill/>
            <a:ln>
              <a:noFill/>
            </a:ln>
          </p:spPr>
        </p:pic>
        <p:pic>
          <p:nvPicPr>
            <p:cNvPr id="565" name="Google Shape;565;p33"/>
            <p:cNvPicPr preferRelativeResize="0"/>
            <p:nvPr/>
          </p:nvPicPr>
          <p:blipFill>
            <a:blip r:embed="rId6">
              <a:alphaModFix/>
            </a:blip>
            <a:stretch>
              <a:fillRect/>
            </a:stretch>
          </p:blipFill>
          <p:spPr>
            <a:xfrm flipH="1">
              <a:off x="8137013" y="2065495"/>
              <a:ext cx="744424" cy="3084011"/>
            </a:xfrm>
            <a:prstGeom prst="rect">
              <a:avLst/>
            </a:prstGeom>
            <a:noFill/>
            <a:ln>
              <a:noFill/>
            </a:ln>
          </p:spPr>
        </p:pic>
        <p:pic>
          <p:nvPicPr>
            <p:cNvPr id="566" name="Google Shape;566;p33"/>
            <p:cNvPicPr preferRelativeResize="0"/>
            <p:nvPr/>
          </p:nvPicPr>
          <p:blipFill>
            <a:blip r:embed="rId7">
              <a:alphaModFix/>
            </a:blip>
            <a:stretch>
              <a:fillRect/>
            </a:stretch>
          </p:blipFill>
          <p:spPr>
            <a:xfrm>
              <a:off x="7470974" y="3220751"/>
              <a:ext cx="534925" cy="2000825"/>
            </a:xfrm>
            <a:prstGeom prst="rect">
              <a:avLst/>
            </a:prstGeom>
            <a:noFill/>
            <a:ln>
              <a:noFill/>
            </a:ln>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4"/>
          <p:cNvSpPr txBox="1">
            <a:spLocks noGrp="1"/>
          </p:cNvSpPr>
          <p:nvPr>
            <p:ph type="subTitle" idx="1"/>
          </p:nvPr>
        </p:nvSpPr>
        <p:spPr>
          <a:xfrm>
            <a:off x="1557575" y="1022900"/>
            <a:ext cx="6344700" cy="211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600" b="1"/>
              <a:t>The 3 persons of the one God, the Trinity, symbolises unity in diversity. </a:t>
            </a:r>
            <a:endParaRPr sz="2600" b="1"/>
          </a:p>
          <a:p>
            <a:pPr marL="0" lvl="0" indent="0" algn="l" rtl="0">
              <a:spcBef>
                <a:spcPts val="0"/>
              </a:spcBef>
              <a:spcAft>
                <a:spcPts val="0"/>
              </a:spcAft>
              <a:buNone/>
            </a:pPr>
            <a:endParaRPr sz="2600" b="1"/>
          </a:p>
          <a:p>
            <a:pPr marL="0" lvl="0" indent="0" algn="l" rtl="0">
              <a:spcBef>
                <a:spcPts val="0"/>
              </a:spcBef>
              <a:spcAft>
                <a:spcPts val="0"/>
              </a:spcAft>
              <a:buNone/>
            </a:pPr>
            <a:r>
              <a:rPr lang="en" sz="2600" b="1"/>
              <a:t>Richard Rohr, a Franciscan (Catholic) Priest, explains his understanding of the trinity in his quote on the next slide. </a:t>
            </a:r>
            <a:endParaRPr sz="2600" b="1"/>
          </a:p>
          <a:p>
            <a:pPr marL="0" lvl="0" indent="0" algn="l" rtl="0">
              <a:spcBef>
                <a:spcPts val="0"/>
              </a:spcBef>
              <a:spcAft>
                <a:spcPts val="0"/>
              </a:spcAft>
              <a:buNone/>
            </a:pPr>
            <a:endParaRPr/>
          </a:p>
          <a:p>
            <a:pPr marL="0" lvl="0" indent="0" algn="ctr" rtl="0">
              <a:spcBef>
                <a:spcPts val="0"/>
              </a:spcBef>
              <a:spcAft>
                <a:spcPts val="0"/>
              </a:spcAft>
              <a:buNone/>
            </a:pPr>
            <a:endParaRPr/>
          </a:p>
          <a:p>
            <a:pPr marL="0" lvl="0" indent="0" algn="l" rtl="0">
              <a:spcBef>
                <a:spcPts val="0"/>
              </a:spcBef>
              <a:spcAft>
                <a:spcPts val="0"/>
              </a:spcAft>
              <a:buNone/>
            </a:pPr>
            <a:endParaRPr/>
          </a:p>
        </p:txBody>
      </p:sp>
      <p:grpSp>
        <p:nvGrpSpPr>
          <p:cNvPr id="572" name="Google Shape;572;p34"/>
          <p:cNvGrpSpPr/>
          <p:nvPr/>
        </p:nvGrpSpPr>
        <p:grpSpPr>
          <a:xfrm>
            <a:off x="8004682" y="2198078"/>
            <a:ext cx="1060614" cy="3485253"/>
            <a:chOff x="115862" y="1497931"/>
            <a:chExt cx="1496563" cy="4182972"/>
          </a:xfrm>
        </p:grpSpPr>
        <p:grpSp>
          <p:nvGrpSpPr>
            <p:cNvPr id="573" name="Google Shape;573;p34"/>
            <p:cNvGrpSpPr/>
            <p:nvPr/>
          </p:nvGrpSpPr>
          <p:grpSpPr>
            <a:xfrm flipH="1">
              <a:off x="115862" y="1497931"/>
              <a:ext cx="1144328" cy="3928771"/>
              <a:chOff x="7782840" y="1084680"/>
              <a:chExt cx="1264730" cy="4342143"/>
            </a:xfrm>
          </p:grpSpPr>
          <p:sp>
            <p:nvSpPr>
              <p:cNvPr id="574" name="Google Shape;574;p34"/>
              <p:cNvSpPr/>
              <p:nvPr/>
            </p:nvSpPr>
            <p:spPr>
              <a:xfrm>
                <a:off x="7782840" y="1084680"/>
                <a:ext cx="1264730" cy="4342143"/>
              </a:xfrm>
              <a:custGeom>
                <a:avLst/>
                <a:gdLst/>
                <a:ahLst/>
                <a:cxnLst/>
                <a:rect l="l" t="t" r="r" b="b"/>
                <a:pathLst>
                  <a:path w="1264730" h="4342143" extrusionOk="0">
                    <a:moveTo>
                      <a:pt x="1229049" y="4341600"/>
                    </a:moveTo>
                    <a:cubicBezTo>
                      <a:pt x="1231401" y="4306215"/>
                      <a:pt x="1230458" y="4270801"/>
                      <a:pt x="1227868" y="4235539"/>
                    </a:cubicBezTo>
                    <a:cubicBezTo>
                      <a:pt x="1223562" y="4176874"/>
                      <a:pt x="1220867" y="4118143"/>
                      <a:pt x="1219162" y="4059384"/>
                    </a:cubicBezTo>
                    <a:cubicBezTo>
                      <a:pt x="1217181" y="3991099"/>
                      <a:pt x="1212208" y="3923033"/>
                      <a:pt x="1208065" y="3854882"/>
                    </a:cubicBezTo>
                    <a:cubicBezTo>
                      <a:pt x="1204608" y="3798027"/>
                      <a:pt x="1206170" y="3741277"/>
                      <a:pt x="1212218" y="3684461"/>
                    </a:cubicBezTo>
                    <a:cubicBezTo>
                      <a:pt x="1220914" y="3602774"/>
                      <a:pt x="1229401" y="3520954"/>
                      <a:pt x="1225201" y="3438515"/>
                    </a:cubicBezTo>
                    <a:cubicBezTo>
                      <a:pt x="1222105" y="3377851"/>
                      <a:pt x="1214313" y="3317691"/>
                      <a:pt x="1206313" y="3257550"/>
                    </a:cubicBezTo>
                    <a:cubicBezTo>
                      <a:pt x="1198150" y="3196190"/>
                      <a:pt x="1189758" y="3134849"/>
                      <a:pt x="1181100" y="3073555"/>
                    </a:cubicBezTo>
                    <a:cubicBezTo>
                      <a:pt x="1167031" y="2973991"/>
                      <a:pt x="1146191" y="2875759"/>
                      <a:pt x="1121740" y="2778280"/>
                    </a:cubicBezTo>
                    <a:cubicBezTo>
                      <a:pt x="1113739" y="2746391"/>
                      <a:pt x="1107100" y="2714254"/>
                      <a:pt x="1101338" y="2681897"/>
                    </a:cubicBezTo>
                    <a:cubicBezTo>
                      <a:pt x="1096756" y="2656179"/>
                      <a:pt x="1095356" y="2630129"/>
                      <a:pt x="1098004" y="2604421"/>
                    </a:cubicBezTo>
                    <a:cubicBezTo>
                      <a:pt x="1102281" y="2562968"/>
                      <a:pt x="1096089" y="2522382"/>
                      <a:pt x="1091231" y="2481663"/>
                    </a:cubicBezTo>
                    <a:cubicBezTo>
                      <a:pt x="1079849" y="2386184"/>
                      <a:pt x="1057904" y="2292658"/>
                      <a:pt x="1039044" y="2198513"/>
                    </a:cubicBezTo>
                    <a:cubicBezTo>
                      <a:pt x="1022909" y="2117960"/>
                      <a:pt x="1001697" y="2038569"/>
                      <a:pt x="986571" y="1957835"/>
                    </a:cubicBezTo>
                    <a:cubicBezTo>
                      <a:pt x="982018" y="1933546"/>
                      <a:pt x="974083" y="1910191"/>
                      <a:pt x="964016" y="1887598"/>
                    </a:cubicBezTo>
                    <a:cubicBezTo>
                      <a:pt x="958872" y="1876044"/>
                      <a:pt x="952576" y="1865262"/>
                      <a:pt x="944308" y="1855813"/>
                    </a:cubicBezTo>
                    <a:cubicBezTo>
                      <a:pt x="938260" y="1856584"/>
                      <a:pt x="939794" y="1872129"/>
                      <a:pt x="929469" y="1861918"/>
                    </a:cubicBezTo>
                    <a:cubicBezTo>
                      <a:pt x="924258" y="1856765"/>
                      <a:pt x="917210" y="1862014"/>
                      <a:pt x="911657" y="1863928"/>
                    </a:cubicBezTo>
                    <a:cubicBezTo>
                      <a:pt x="867356" y="1879225"/>
                      <a:pt x="821846" y="1889617"/>
                      <a:pt x="775963" y="1898685"/>
                    </a:cubicBezTo>
                    <a:cubicBezTo>
                      <a:pt x="708936" y="1911934"/>
                      <a:pt x="641547" y="1921869"/>
                      <a:pt x="573090" y="1923688"/>
                    </a:cubicBezTo>
                    <a:cubicBezTo>
                      <a:pt x="521780" y="1925050"/>
                      <a:pt x="472612" y="1915192"/>
                      <a:pt x="424748" y="1897494"/>
                    </a:cubicBezTo>
                    <a:cubicBezTo>
                      <a:pt x="422376" y="1896618"/>
                      <a:pt x="420053" y="1895599"/>
                      <a:pt x="417643" y="1894865"/>
                    </a:cubicBezTo>
                    <a:cubicBezTo>
                      <a:pt x="406289" y="1891436"/>
                      <a:pt x="395649" y="1885769"/>
                      <a:pt x="383781" y="1883902"/>
                    </a:cubicBezTo>
                    <a:cubicBezTo>
                      <a:pt x="374713" y="1896685"/>
                      <a:pt x="361988" y="1906762"/>
                      <a:pt x="355644" y="1921564"/>
                    </a:cubicBezTo>
                    <a:cubicBezTo>
                      <a:pt x="347091" y="1941519"/>
                      <a:pt x="343890" y="1962798"/>
                      <a:pt x="340576" y="1984019"/>
                    </a:cubicBezTo>
                    <a:cubicBezTo>
                      <a:pt x="335994" y="2013356"/>
                      <a:pt x="335375" y="2043160"/>
                      <a:pt x="330117" y="2072440"/>
                    </a:cubicBezTo>
                    <a:cubicBezTo>
                      <a:pt x="326974" y="2089994"/>
                      <a:pt x="322345" y="2107035"/>
                      <a:pt x="314487" y="2122970"/>
                    </a:cubicBezTo>
                    <a:cubicBezTo>
                      <a:pt x="295504" y="2161470"/>
                      <a:pt x="285988" y="2202551"/>
                      <a:pt x="280616" y="2244747"/>
                    </a:cubicBezTo>
                    <a:cubicBezTo>
                      <a:pt x="278206" y="2263683"/>
                      <a:pt x="273920" y="2282123"/>
                      <a:pt x="267538" y="2299973"/>
                    </a:cubicBezTo>
                    <a:cubicBezTo>
                      <a:pt x="250908" y="2346493"/>
                      <a:pt x="238706" y="2394080"/>
                      <a:pt x="229210" y="2442562"/>
                    </a:cubicBezTo>
                    <a:cubicBezTo>
                      <a:pt x="221075" y="2484101"/>
                      <a:pt x="209778" y="2524963"/>
                      <a:pt x="193300" y="2564149"/>
                    </a:cubicBezTo>
                    <a:cubicBezTo>
                      <a:pt x="174174" y="2609621"/>
                      <a:pt x="167497" y="2657942"/>
                      <a:pt x="162858" y="2706357"/>
                    </a:cubicBezTo>
                    <a:cubicBezTo>
                      <a:pt x="152914" y="2810170"/>
                      <a:pt x="144389" y="2914117"/>
                      <a:pt x="135369" y="3018006"/>
                    </a:cubicBezTo>
                    <a:cubicBezTo>
                      <a:pt x="129902" y="3080976"/>
                      <a:pt x="122729" y="3143755"/>
                      <a:pt x="115433" y="3206534"/>
                    </a:cubicBezTo>
                    <a:cubicBezTo>
                      <a:pt x="111566" y="3239795"/>
                      <a:pt x="108509" y="3273200"/>
                      <a:pt x="106566" y="3306623"/>
                    </a:cubicBezTo>
                    <a:cubicBezTo>
                      <a:pt x="103451" y="3360344"/>
                      <a:pt x="93697" y="3413265"/>
                      <a:pt x="88849" y="3466757"/>
                    </a:cubicBezTo>
                    <a:cubicBezTo>
                      <a:pt x="86335" y="3494456"/>
                      <a:pt x="83468" y="3522126"/>
                      <a:pt x="81353" y="3549853"/>
                    </a:cubicBezTo>
                    <a:cubicBezTo>
                      <a:pt x="78219" y="3590973"/>
                      <a:pt x="68761" y="3630978"/>
                      <a:pt x="60646" y="3671211"/>
                    </a:cubicBezTo>
                    <a:cubicBezTo>
                      <a:pt x="49863" y="3724647"/>
                      <a:pt x="45568" y="3778825"/>
                      <a:pt x="41948" y="3833041"/>
                    </a:cubicBezTo>
                    <a:cubicBezTo>
                      <a:pt x="39414" y="3870950"/>
                      <a:pt x="32471" y="3908269"/>
                      <a:pt x="28537" y="3945969"/>
                    </a:cubicBezTo>
                    <a:cubicBezTo>
                      <a:pt x="21384" y="4014597"/>
                      <a:pt x="19260" y="4083187"/>
                      <a:pt x="24155" y="4152243"/>
                    </a:cubicBezTo>
                    <a:cubicBezTo>
                      <a:pt x="27908" y="4205154"/>
                      <a:pt x="26251" y="4258409"/>
                      <a:pt x="22927" y="4311472"/>
                    </a:cubicBezTo>
                    <a:cubicBezTo>
                      <a:pt x="22298" y="4321474"/>
                      <a:pt x="19898" y="4331542"/>
                      <a:pt x="22755" y="4341590"/>
                    </a:cubicBezTo>
                    <a:lnTo>
                      <a:pt x="0" y="4341590"/>
                    </a:lnTo>
                    <a:cubicBezTo>
                      <a:pt x="924" y="4287860"/>
                      <a:pt x="1067" y="4234129"/>
                      <a:pt x="4829" y="4180465"/>
                    </a:cubicBezTo>
                    <a:cubicBezTo>
                      <a:pt x="6058" y="4162882"/>
                      <a:pt x="5010" y="4145042"/>
                      <a:pt x="3810" y="4127402"/>
                    </a:cubicBezTo>
                    <a:cubicBezTo>
                      <a:pt x="-1572" y="4048706"/>
                      <a:pt x="8172" y="3970896"/>
                      <a:pt x="17478" y="3893106"/>
                    </a:cubicBezTo>
                    <a:cubicBezTo>
                      <a:pt x="21917" y="3856015"/>
                      <a:pt x="23765" y="3818763"/>
                      <a:pt x="25775" y="3781558"/>
                    </a:cubicBezTo>
                    <a:cubicBezTo>
                      <a:pt x="28689" y="3727656"/>
                      <a:pt x="38224" y="3674916"/>
                      <a:pt x="49358" y="3622329"/>
                    </a:cubicBezTo>
                    <a:cubicBezTo>
                      <a:pt x="55912" y="3591354"/>
                      <a:pt x="60093" y="3560131"/>
                      <a:pt x="61713" y="3528441"/>
                    </a:cubicBezTo>
                    <a:cubicBezTo>
                      <a:pt x="63941" y="3484864"/>
                      <a:pt x="69075" y="3441544"/>
                      <a:pt x="75590" y="3398377"/>
                    </a:cubicBezTo>
                    <a:cubicBezTo>
                      <a:pt x="83610" y="3345209"/>
                      <a:pt x="86706" y="3291507"/>
                      <a:pt x="90983" y="3237967"/>
                    </a:cubicBezTo>
                    <a:cubicBezTo>
                      <a:pt x="93850" y="3202000"/>
                      <a:pt x="98841" y="3166358"/>
                      <a:pt x="103784" y="3130687"/>
                    </a:cubicBezTo>
                    <a:cubicBezTo>
                      <a:pt x="109338" y="3090548"/>
                      <a:pt x="110947" y="3050105"/>
                      <a:pt x="114338" y="3009795"/>
                    </a:cubicBezTo>
                    <a:cubicBezTo>
                      <a:pt x="121872" y="2920346"/>
                      <a:pt x="128978" y="2830859"/>
                      <a:pt x="136093" y="2741381"/>
                    </a:cubicBezTo>
                    <a:cubicBezTo>
                      <a:pt x="139303" y="2701023"/>
                      <a:pt x="144170" y="2660923"/>
                      <a:pt x="151705" y="2621118"/>
                    </a:cubicBezTo>
                    <a:cubicBezTo>
                      <a:pt x="155724" y="2599906"/>
                      <a:pt x="161372" y="2579256"/>
                      <a:pt x="169516" y="2559301"/>
                    </a:cubicBezTo>
                    <a:cubicBezTo>
                      <a:pt x="187976" y="2514057"/>
                      <a:pt x="200235" y="2467089"/>
                      <a:pt x="209626" y="2419226"/>
                    </a:cubicBezTo>
                    <a:cubicBezTo>
                      <a:pt x="215713" y="2388222"/>
                      <a:pt x="223351" y="2357485"/>
                      <a:pt x="234248" y="2327786"/>
                    </a:cubicBezTo>
                    <a:cubicBezTo>
                      <a:pt x="248250" y="2289610"/>
                      <a:pt x="257785" y="2250576"/>
                      <a:pt x="262442" y="2210133"/>
                    </a:cubicBezTo>
                    <a:cubicBezTo>
                      <a:pt x="265633" y="2182416"/>
                      <a:pt x="272520" y="2155126"/>
                      <a:pt x="285426" y="2130323"/>
                    </a:cubicBezTo>
                    <a:cubicBezTo>
                      <a:pt x="304047" y="2094528"/>
                      <a:pt x="309438" y="2056105"/>
                      <a:pt x="312010" y="2016804"/>
                    </a:cubicBezTo>
                    <a:cubicBezTo>
                      <a:pt x="313915" y="1987706"/>
                      <a:pt x="318192" y="1959035"/>
                      <a:pt x="326402" y="1930984"/>
                    </a:cubicBezTo>
                    <a:cubicBezTo>
                      <a:pt x="331280" y="1914315"/>
                      <a:pt x="338442" y="1899056"/>
                      <a:pt x="351444" y="1887093"/>
                    </a:cubicBezTo>
                    <a:cubicBezTo>
                      <a:pt x="361854" y="1877511"/>
                      <a:pt x="364826" y="1864423"/>
                      <a:pt x="367931" y="1851555"/>
                    </a:cubicBezTo>
                    <a:cubicBezTo>
                      <a:pt x="387172" y="1771631"/>
                      <a:pt x="399374" y="1690373"/>
                      <a:pt x="413033" y="1609401"/>
                    </a:cubicBezTo>
                    <a:cubicBezTo>
                      <a:pt x="415233" y="1596333"/>
                      <a:pt x="416576" y="1583103"/>
                      <a:pt x="417833" y="1569901"/>
                    </a:cubicBezTo>
                    <a:cubicBezTo>
                      <a:pt x="419776" y="1549422"/>
                      <a:pt x="429615" y="1534963"/>
                      <a:pt x="450008" y="1530439"/>
                    </a:cubicBezTo>
                    <a:cubicBezTo>
                      <a:pt x="460991" y="1528000"/>
                      <a:pt x="463715" y="1521981"/>
                      <a:pt x="464934" y="1512179"/>
                    </a:cubicBezTo>
                    <a:cubicBezTo>
                      <a:pt x="473078" y="1446381"/>
                      <a:pt x="470506" y="1381125"/>
                      <a:pt x="458286" y="1315936"/>
                    </a:cubicBezTo>
                    <a:cubicBezTo>
                      <a:pt x="447418" y="1257957"/>
                      <a:pt x="425748" y="1204703"/>
                      <a:pt x="394954" y="1154582"/>
                    </a:cubicBezTo>
                    <a:cubicBezTo>
                      <a:pt x="371799" y="1116911"/>
                      <a:pt x="350006" y="1078525"/>
                      <a:pt x="324431" y="1042244"/>
                    </a:cubicBezTo>
                    <a:cubicBezTo>
                      <a:pt x="302285" y="1010831"/>
                      <a:pt x="284493" y="976351"/>
                      <a:pt x="265014" y="943070"/>
                    </a:cubicBezTo>
                    <a:cubicBezTo>
                      <a:pt x="258537" y="932002"/>
                      <a:pt x="255889" y="919762"/>
                      <a:pt x="254870" y="906904"/>
                    </a:cubicBezTo>
                    <a:cubicBezTo>
                      <a:pt x="249526" y="839381"/>
                      <a:pt x="240392" y="772573"/>
                      <a:pt x="219894" y="707612"/>
                    </a:cubicBezTo>
                    <a:cubicBezTo>
                      <a:pt x="211169" y="679952"/>
                      <a:pt x="205321" y="651386"/>
                      <a:pt x="198129" y="623240"/>
                    </a:cubicBezTo>
                    <a:cubicBezTo>
                      <a:pt x="194510" y="609057"/>
                      <a:pt x="198625" y="594579"/>
                      <a:pt x="195119" y="580006"/>
                    </a:cubicBezTo>
                    <a:cubicBezTo>
                      <a:pt x="189814" y="557965"/>
                      <a:pt x="187490" y="535191"/>
                      <a:pt x="184166" y="512693"/>
                    </a:cubicBezTo>
                    <a:cubicBezTo>
                      <a:pt x="183432" y="507740"/>
                      <a:pt x="183289" y="502558"/>
                      <a:pt x="183813" y="497586"/>
                    </a:cubicBezTo>
                    <a:cubicBezTo>
                      <a:pt x="184613" y="490023"/>
                      <a:pt x="189424" y="486346"/>
                      <a:pt x="196967" y="487432"/>
                    </a:cubicBezTo>
                    <a:cubicBezTo>
                      <a:pt x="264157" y="497148"/>
                      <a:pt x="318040" y="525170"/>
                      <a:pt x="345433" y="592112"/>
                    </a:cubicBezTo>
                    <a:cubicBezTo>
                      <a:pt x="366979" y="644747"/>
                      <a:pt x="389163" y="697106"/>
                      <a:pt x="408632" y="750560"/>
                    </a:cubicBezTo>
                    <a:cubicBezTo>
                      <a:pt x="410146" y="754723"/>
                      <a:pt x="411537" y="758847"/>
                      <a:pt x="415062" y="762590"/>
                    </a:cubicBezTo>
                    <a:cubicBezTo>
                      <a:pt x="422395" y="757657"/>
                      <a:pt x="422881" y="749541"/>
                      <a:pt x="424948" y="742797"/>
                    </a:cubicBezTo>
                    <a:cubicBezTo>
                      <a:pt x="437540" y="701726"/>
                      <a:pt x="450637" y="660759"/>
                      <a:pt x="461486" y="619211"/>
                    </a:cubicBezTo>
                    <a:cubicBezTo>
                      <a:pt x="469973" y="586711"/>
                      <a:pt x="480222" y="554888"/>
                      <a:pt x="492347" y="523713"/>
                    </a:cubicBezTo>
                    <a:cubicBezTo>
                      <a:pt x="514855" y="465839"/>
                      <a:pt x="528066" y="405165"/>
                      <a:pt x="546992" y="346243"/>
                    </a:cubicBezTo>
                    <a:cubicBezTo>
                      <a:pt x="567862" y="281283"/>
                      <a:pt x="589235" y="216494"/>
                      <a:pt x="608933" y="151152"/>
                    </a:cubicBezTo>
                    <a:cubicBezTo>
                      <a:pt x="619001" y="117767"/>
                      <a:pt x="635127" y="86801"/>
                      <a:pt x="651386" y="56093"/>
                    </a:cubicBezTo>
                    <a:cubicBezTo>
                      <a:pt x="657072" y="45348"/>
                      <a:pt x="662645" y="32566"/>
                      <a:pt x="679713" y="36700"/>
                    </a:cubicBezTo>
                    <a:cubicBezTo>
                      <a:pt x="698307" y="41205"/>
                      <a:pt x="711317" y="53826"/>
                      <a:pt x="712013" y="71523"/>
                    </a:cubicBezTo>
                    <a:cubicBezTo>
                      <a:pt x="712584" y="86001"/>
                      <a:pt x="711537" y="100574"/>
                      <a:pt x="710746" y="115071"/>
                    </a:cubicBezTo>
                    <a:cubicBezTo>
                      <a:pt x="708222" y="161363"/>
                      <a:pt x="694896" y="205864"/>
                      <a:pt x="687829" y="251412"/>
                    </a:cubicBezTo>
                    <a:cubicBezTo>
                      <a:pt x="677265" y="319440"/>
                      <a:pt x="663978" y="387096"/>
                      <a:pt x="659244" y="455933"/>
                    </a:cubicBezTo>
                    <a:cubicBezTo>
                      <a:pt x="658558" y="465915"/>
                      <a:pt x="654091" y="475612"/>
                      <a:pt x="659454" y="486708"/>
                    </a:cubicBezTo>
                    <a:cubicBezTo>
                      <a:pt x="661083" y="479507"/>
                      <a:pt x="662969" y="472345"/>
                      <a:pt x="664292" y="465087"/>
                    </a:cubicBezTo>
                    <a:cubicBezTo>
                      <a:pt x="677818" y="391125"/>
                      <a:pt x="688209" y="316668"/>
                      <a:pt x="699497" y="242344"/>
                    </a:cubicBezTo>
                    <a:cubicBezTo>
                      <a:pt x="705660" y="201797"/>
                      <a:pt x="715661" y="161849"/>
                      <a:pt x="723414" y="121529"/>
                    </a:cubicBezTo>
                    <a:cubicBezTo>
                      <a:pt x="727586" y="99831"/>
                      <a:pt x="731510" y="78067"/>
                      <a:pt x="732701" y="55883"/>
                    </a:cubicBezTo>
                    <a:cubicBezTo>
                      <a:pt x="733139" y="47749"/>
                      <a:pt x="734815" y="39557"/>
                      <a:pt x="736940" y="31661"/>
                    </a:cubicBezTo>
                    <a:cubicBezTo>
                      <a:pt x="742378" y="11449"/>
                      <a:pt x="757076" y="629"/>
                      <a:pt x="778840" y="19"/>
                    </a:cubicBezTo>
                    <a:cubicBezTo>
                      <a:pt x="798871" y="-543"/>
                      <a:pt x="815826" y="11458"/>
                      <a:pt x="822208" y="30308"/>
                    </a:cubicBezTo>
                    <a:cubicBezTo>
                      <a:pt x="826732" y="43682"/>
                      <a:pt x="827627" y="57674"/>
                      <a:pt x="828532" y="71437"/>
                    </a:cubicBezTo>
                    <a:cubicBezTo>
                      <a:pt x="833056" y="140189"/>
                      <a:pt x="838114" y="209026"/>
                      <a:pt x="830056" y="277816"/>
                    </a:cubicBezTo>
                    <a:cubicBezTo>
                      <a:pt x="827123" y="302876"/>
                      <a:pt x="821483" y="327612"/>
                      <a:pt x="817731" y="352596"/>
                    </a:cubicBezTo>
                    <a:cubicBezTo>
                      <a:pt x="813216" y="382610"/>
                      <a:pt x="809768" y="412823"/>
                      <a:pt x="810778" y="443208"/>
                    </a:cubicBezTo>
                    <a:cubicBezTo>
                      <a:pt x="811578" y="467315"/>
                      <a:pt x="807653" y="491157"/>
                      <a:pt x="808044" y="515188"/>
                    </a:cubicBezTo>
                    <a:cubicBezTo>
                      <a:pt x="808129" y="520532"/>
                      <a:pt x="806977" y="526047"/>
                      <a:pt x="810892" y="533933"/>
                    </a:cubicBezTo>
                    <a:cubicBezTo>
                      <a:pt x="812740" y="518855"/>
                      <a:pt x="815512" y="506454"/>
                      <a:pt x="815559" y="494043"/>
                    </a:cubicBezTo>
                    <a:cubicBezTo>
                      <a:pt x="815712" y="450961"/>
                      <a:pt x="821131" y="408289"/>
                      <a:pt x="824274" y="365436"/>
                    </a:cubicBezTo>
                    <a:cubicBezTo>
                      <a:pt x="824874" y="357292"/>
                      <a:pt x="825941" y="348929"/>
                      <a:pt x="828465" y="341223"/>
                    </a:cubicBezTo>
                    <a:cubicBezTo>
                      <a:pt x="845163" y="290255"/>
                      <a:pt x="848944" y="237268"/>
                      <a:pt x="853412" y="184404"/>
                    </a:cubicBezTo>
                    <a:cubicBezTo>
                      <a:pt x="854812" y="167897"/>
                      <a:pt x="857745" y="151886"/>
                      <a:pt x="864194" y="136560"/>
                    </a:cubicBezTo>
                    <a:cubicBezTo>
                      <a:pt x="870766" y="120958"/>
                      <a:pt x="882653" y="113062"/>
                      <a:pt x="899179" y="111547"/>
                    </a:cubicBezTo>
                    <a:cubicBezTo>
                      <a:pt x="915171" y="110071"/>
                      <a:pt x="925544" y="118424"/>
                      <a:pt x="932945" y="131388"/>
                    </a:cubicBezTo>
                    <a:cubicBezTo>
                      <a:pt x="937851" y="139970"/>
                      <a:pt x="943080" y="147866"/>
                      <a:pt x="945147" y="158458"/>
                    </a:cubicBezTo>
                    <a:cubicBezTo>
                      <a:pt x="955348" y="210741"/>
                      <a:pt x="952119" y="262671"/>
                      <a:pt x="946404" y="315115"/>
                    </a:cubicBezTo>
                    <a:cubicBezTo>
                      <a:pt x="941060" y="364150"/>
                      <a:pt x="930707" y="412461"/>
                      <a:pt x="926535" y="461543"/>
                    </a:cubicBezTo>
                    <a:cubicBezTo>
                      <a:pt x="922620" y="507568"/>
                      <a:pt x="924715" y="553802"/>
                      <a:pt x="924982" y="599951"/>
                    </a:cubicBezTo>
                    <a:cubicBezTo>
                      <a:pt x="924982" y="600770"/>
                      <a:pt x="926430" y="601580"/>
                      <a:pt x="927211" y="602389"/>
                    </a:cubicBezTo>
                    <a:cubicBezTo>
                      <a:pt x="927783" y="602294"/>
                      <a:pt x="928754" y="602361"/>
                      <a:pt x="928878" y="602075"/>
                    </a:cubicBezTo>
                    <a:cubicBezTo>
                      <a:pt x="950042" y="551402"/>
                      <a:pt x="972417" y="501234"/>
                      <a:pt x="972550" y="444513"/>
                    </a:cubicBezTo>
                    <a:cubicBezTo>
                      <a:pt x="972645" y="405860"/>
                      <a:pt x="976255" y="367455"/>
                      <a:pt x="991562" y="331194"/>
                    </a:cubicBezTo>
                    <a:cubicBezTo>
                      <a:pt x="996401" y="319745"/>
                      <a:pt x="1002287" y="310124"/>
                      <a:pt x="1016574" y="308315"/>
                    </a:cubicBezTo>
                    <a:cubicBezTo>
                      <a:pt x="1041177" y="305200"/>
                      <a:pt x="1049760" y="310258"/>
                      <a:pt x="1056399" y="334346"/>
                    </a:cubicBezTo>
                    <a:cubicBezTo>
                      <a:pt x="1060457" y="349082"/>
                      <a:pt x="1061447" y="364255"/>
                      <a:pt x="1061523" y="379457"/>
                    </a:cubicBezTo>
                    <a:cubicBezTo>
                      <a:pt x="1061704" y="415490"/>
                      <a:pt x="1061409" y="451542"/>
                      <a:pt x="1064352" y="487489"/>
                    </a:cubicBezTo>
                    <a:cubicBezTo>
                      <a:pt x="1066771" y="517036"/>
                      <a:pt x="1061799" y="545506"/>
                      <a:pt x="1052179" y="573224"/>
                    </a:cubicBezTo>
                    <a:cubicBezTo>
                      <a:pt x="1033720" y="626335"/>
                      <a:pt x="1021775" y="681457"/>
                      <a:pt x="1001754" y="734139"/>
                    </a:cubicBezTo>
                    <a:cubicBezTo>
                      <a:pt x="993210" y="756609"/>
                      <a:pt x="993124" y="781298"/>
                      <a:pt x="990047" y="805043"/>
                    </a:cubicBezTo>
                    <a:cubicBezTo>
                      <a:pt x="978751" y="892273"/>
                      <a:pt x="963054" y="978551"/>
                      <a:pt x="937622" y="1062885"/>
                    </a:cubicBezTo>
                    <a:cubicBezTo>
                      <a:pt x="930126" y="1087755"/>
                      <a:pt x="926535" y="1113482"/>
                      <a:pt x="922258" y="1139019"/>
                    </a:cubicBezTo>
                    <a:cubicBezTo>
                      <a:pt x="915743" y="1177919"/>
                      <a:pt x="903294" y="1215009"/>
                      <a:pt x="888101" y="1251156"/>
                    </a:cubicBezTo>
                    <a:cubicBezTo>
                      <a:pt x="879367" y="1271930"/>
                      <a:pt x="874442" y="1292904"/>
                      <a:pt x="874909" y="1315536"/>
                    </a:cubicBezTo>
                    <a:cubicBezTo>
                      <a:pt x="875700" y="1354102"/>
                      <a:pt x="875795" y="1392698"/>
                      <a:pt x="875509" y="1431265"/>
                    </a:cubicBezTo>
                    <a:cubicBezTo>
                      <a:pt x="875424" y="1442371"/>
                      <a:pt x="877386" y="1450038"/>
                      <a:pt x="888787" y="1455153"/>
                    </a:cubicBezTo>
                    <a:cubicBezTo>
                      <a:pt x="907914" y="1463745"/>
                      <a:pt x="915276" y="1480928"/>
                      <a:pt x="917915" y="1500807"/>
                    </a:cubicBezTo>
                    <a:cubicBezTo>
                      <a:pt x="922744" y="1537183"/>
                      <a:pt x="925249" y="1573787"/>
                      <a:pt x="927220" y="1610354"/>
                    </a:cubicBezTo>
                    <a:cubicBezTo>
                      <a:pt x="929812" y="1658483"/>
                      <a:pt x="938641" y="1705699"/>
                      <a:pt x="945384" y="1753229"/>
                    </a:cubicBezTo>
                    <a:cubicBezTo>
                      <a:pt x="948585" y="1775746"/>
                      <a:pt x="951986" y="1798244"/>
                      <a:pt x="954929" y="1820789"/>
                    </a:cubicBezTo>
                    <a:cubicBezTo>
                      <a:pt x="956672" y="1834143"/>
                      <a:pt x="960701" y="1845269"/>
                      <a:pt x="970960" y="1855527"/>
                    </a:cubicBezTo>
                    <a:cubicBezTo>
                      <a:pt x="989219" y="1873806"/>
                      <a:pt x="997124" y="1898437"/>
                      <a:pt x="1004945" y="1922545"/>
                    </a:cubicBezTo>
                    <a:cubicBezTo>
                      <a:pt x="1016108" y="1956968"/>
                      <a:pt x="1019385" y="1993059"/>
                      <a:pt x="1026805" y="2028282"/>
                    </a:cubicBezTo>
                    <a:cubicBezTo>
                      <a:pt x="1051788" y="2147002"/>
                      <a:pt x="1072210" y="2266588"/>
                      <a:pt x="1093784" y="2385936"/>
                    </a:cubicBezTo>
                    <a:cubicBezTo>
                      <a:pt x="1105014" y="2448077"/>
                      <a:pt x="1112653" y="2510876"/>
                      <a:pt x="1121607" y="2573426"/>
                    </a:cubicBezTo>
                    <a:cubicBezTo>
                      <a:pt x="1123397" y="2585923"/>
                      <a:pt x="1124969" y="2598658"/>
                      <a:pt x="1124645" y="2611221"/>
                    </a:cubicBezTo>
                    <a:cubicBezTo>
                      <a:pt x="1122893" y="2678878"/>
                      <a:pt x="1136951" y="2744438"/>
                      <a:pt x="1150163" y="2810123"/>
                    </a:cubicBezTo>
                    <a:cubicBezTo>
                      <a:pt x="1172099" y="2919174"/>
                      <a:pt x="1190825" y="3028759"/>
                      <a:pt x="1206237" y="3138935"/>
                    </a:cubicBezTo>
                    <a:cubicBezTo>
                      <a:pt x="1215780" y="3207144"/>
                      <a:pt x="1226430" y="3275190"/>
                      <a:pt x="1236678" y="3343294"/>
                    </a:cubicBezTo>
                    <a:cubicBezTo>
                      <a:pt x="1249337" y="3427400"/>
                      <a:pt x="1251985" y="3511887"/>
                      <a:pt x="1248042" y="3596783"/>
                    </a:cubicBezTo>
                    <a:cubicBezTo>
                      <a:pt x="1245984" y="3640998"/>
                      <a:pt x="1244041" y="3685194"/>
                      <a:pt x="1241136" y="3729361"/>
                    </a:cubicBezTo>
                    <a:cubicBezTo>
                      <a:pt x="1237545" y="3783797"/>
                      <a:pt x="1242727" y="3838061"/>
                      <a:pt x="1245146" y="3892372"/>
                    </a:cubicBezTo>
                    <a:cubicBezTo>
                      <a:pt x="1247013" y="3934063"/>
                      <a:pt x="1250108" y="3975725"/>
                      <a:pt x="1250699" y="4017435"/>
                    </a:cubicBezTo>
                    <a:cubicBezTo>
                      <a:pt x="1251861" y="4099674"/>
                      <a:pt x="1256881" y="4181732"/>
                      <a:pt x="1260700" y="4263847"/>
                    </a:cubicBezTo>
                    <a:cubicBezTo>
                      <a:pt x="1261901" y="4289736"/>
                      <a:pt x="1262358" y="4315654"/>
                      <a:pt x="1263158" y="4341552"/>
                    </a:cubicBezTo>
                    <a:lnTo>
                      <a:pt x="1229020" y="4341552"/>
                    </a:lnTo>
                    <a:close/>
                    <a:moveTo>
                      <a:pt x="245907" y="541048"/>
                    </a:moveTo>
                    <a:cubicBezTo>
                      <a:pt x="252527" y="558251"/>
                      <a:pt x="249889" y="574186"/>
                      <a:pt x="241116" y="589293"/>
                    </a:cubicBezTo>
                    <a:cubicBezTo>
                      <a:pt x="235696" y="598627"/>
                      <a:pt x="229048" y="607114"/>
                      <a:pt x="221599" y="614867"/>
                    </a:cubicBezTo>
                    <a:cubicBezTo>
                      <a:pt x="216760" y="619906"/>
                      <a:pt x="215027" y="625097"/>
                      <a:pt x="216979" y="632012"/>
                    </a:cubicBezTo>
                    <a:cubicBezTo>
                      <a:pt x="225904" y="663607"/>
                      <a:pt x="229314" y="696535"/>
                      <a:pt x="240735" y="727586"/>
                    </a:cubicBezTo>
                    <a:cubicBezTo>
                      <a:pt x="245068" y="739368"/>
                      <a:pt x="247726" y="751875"/>
                      <a:pt x="250117" y="764248"/>
                    </a:cubicBezTo>
                    <a:cubicBezTo>
                      <a:pt x="258880" y="809558"/>
                      <a:pt x="266157" y="855097"/>
                      <a:pt x="269205" y="901208"/>
                    </a:cubicBezTo>
                    <a:cubicBezTo>
                      <a:pt x="270091" y="914667"/>
                      <a:pt x="273082" y="927535"/>
                      <a:pt x="280026" y="939136"/>
                    </a:cubicBezTo>
                    <a:cubicBezTo>
                      <a:pt x="299809" y="972198"/>
                      <a:pt x="318173" y="1006259"/>
                      <a:pt x="340176" y="1037787"/>
                    </a:cubicBezTo>
                    <a:cubicBezTo>
                      <a:pt x="362636" y="1069962"/>
                      <a:pt x="382848" y="1103481"/>
                      <a:pt x="404536" y="1136066"/>
                    </a:cubicBezTo>
                    <a:cubicBezTo>
                      <a:pt x="459286" y="1218305"/>
                      <a:pt x="479993" y="1310221"/>
                      <a:pt x="485565" y="1406890"/>
                    </a:cubicBezTo>
                    <a:cubicBezTo>
                      <a:pt x="488556" y="1458820"/>
                      <a:pt x="483241" y="1510474"/>
                      <a:pt x="480069" y="1562186"/>
                    </a:cubicBezTo>
                    <a:cubicBezTo>
                      <a:pt x="479250" y="1575511"/>
                      <a:pt x="479288" y="1575921"/>
                      <a:pt x="492071" y="1578016"/>
                    </a:cubicBezTo>
                    <a:cubicBezTo>
                      <a:pt x="503282" y="1579855"/>
                      <a:pt x="514617" y="1580959"/>
                      <a:pt x="525894" y="1582369"/>
                    </a:cubicBezTo>
                    <a:cubicBezTo>
                      <a:pt x="553603" y="1585827"/>
                      <a:pt x="581044" y="1586274"/>
                      <a:pt x="608819" y="1581007"/>
                    </a:cubicBezTo>
                    <a:cubicBezTo>
                      <a:pt x="688552" y="1565881"/>
                      <a:pt x="765801" y="1542812"/>
                      <a:pt x="840696" y="1511617"/>
                    </a:cubicBezTo>
                    <a:cubicBezTo>
                      <a:pt x="860545" y="1503350"/>
                      <a:pt x="860641" y="1503788"/>
                      <a:pt x="859889" y="1483204"/>
                    </a:cubicBezTo>
                    <a:cubicBezTo>
                      <a:pt x="859679" y="1477528"/>
                      <a:pt x="859946" y="1471822"/>
                      <a:pt x="860317" y="1466145"/>
                    </a:cubicBezTo>
                    <a:cubicBezTo>
                      <a:pt x="861641" y="1445923"/>
                      <a:pt x="862012" y="1425645"/>
                      <a:pt x="860345" y="1405490"/>
                    </a:cubicBezTo>
                    <a:cubicBezTo>
                      <a:pt x="857669" y="1373257"/>
                      <a:pt x="858822" y="1341072"/>
                      <a:pt x="859622" y="1308849"/>
                    </a:cubicBezTo>
                    <a:cubicBezTo>
                      <a:pt x="860193" y="1285770"/>
                      <a:pt x="866394" y="1264206"/>
                      <a:pt x="875119" y="1242860"/>
                    </a:cubicBezTo>
                    <a:cubicBezTo>
                      <a:pt x="887797" y="1211885"/>
                      <a:pt x="898465" y="1180166"/>
                      <a:pt x="904713" y="1147067"/>
                    </a:cubicBezTo>
                    <a:cubicBezTo>
                      <a:pt x="910676" y="1115435"/>
                      <a:pt x="914914" y="1083383"/>
                      <a:pt x="925392" y="1052751"/>
                    </a:cubicBezTo>
                    <a:cubicBezTo>
                      <a:pt x="941613" y="1005354"/>
                      <a:pt x="949738" y="955986"/>
                      <a:pt x="960120" y="907228"/>
                    </a:cubicBezTo>
                    <a:cubicBezTo>
                      <a:pt x="971312" y="854688"/>
                      <a:pt x="976722" y="801176"/>
                      <a:pt x="983514" y="747912"/>
                    </a:cubicBezTo>
                    <a:cubicBezTo>
                      <a:pt x="984227" y="742321"/>
                      <a:pt x="985076" y="736473"/>
                      <a:pt x="987323" y="731387"/>
                    </a:cubicBezTo>
                    <a:cubicBezTo>
                      <a:pt x="1010421" y="679218"/>
                      <a:pt x="1024052" y="623849"/>
                      <a:pt x="1042102" y="569985"/>
                    </a:cubicBezTo>
                    <a:cubicBezTo>
                      <a:pt x="1049541" y="547773"/>
                      <a:pt x="1055846" y="525332"/>
                      <a:pt x="1054589" y="501415"/>
                    </a:cubicBezTo>
                    <a:cubicBezTo>
                      <a:pt x="1053237" y="475545"/>
                      <a:pt x="1052417" y="449656"/>
                      <a:pt x="1051493" y="423767"/>
                    </a:cubicBezTo>
                    <a:cubicBezTo>
                      <a:pt x="1051036" y="411127"/>
                      <a:pt x="1050912" y="398478"/>
                      <a:pt x="1050550" y="385839"/>
                    </a:cubicBezTo>
                    <a:cubicBezTo>
                      <a:pt x="1050331" y="378428"/>
                      <a:pt x="1048331" y="373104"/>
                      <a:pt x="1039149" y="376666"/>
                    </a:cubicBezTo>
                    <a:cubicBezTo>
                      <a:pt x="1023985" y="382562"/>
                      <a:pt x="1013774" y="375694"/>
                      <a:pt x="1005269" y="363750"/>
                    </a:cubicBezTo>
                    <a:cubicBezTo>
                      <a:pt x="1003392" y="361112"/>
                      <a:pt x="1002954" y="356025"/>
                      <a:pt x="997801" y="357083"/>
                    </a:cubicBezTo>
                    <a:cubicBezTo>
                      <a:pt x="994038" y="359645"/>
                      <a:pt x="993819" y="363579"/>
                      <a:pt x="992924" y="367227"/>
                    </a:cubicBezTo>
                    <a:cubicBezTo>
                      <a:pt x="986495" y="393230"/>
                      <a:pt x="985133" y="419757"/>
                      <a:pt x="986066" y="446332"/>
                    </a:cubicBezTo>
                    <a:cubicBezTo>
                      <a:pt x="986942" y="471335"/>
                      <a:pt x="982665" y="495167"/>
                      <a:pt x="975312" y="518989"/>
                    </a:cubicBezTo>
                    <a:cubicBezTo>
                      <a:pt x="964121" y="555269"/>
                      <a:pt x="949185" y="590131"/>
                      <a:pt x="936708" y="625907"/>
                    </a:cubicBezTo>
                    <a:cubicBezTo>
                      <a:pt x="934660" y="631774"/>
                      <a:pt x="934403" y="639480"/>
                      <a:pt x="926268" y="639718"/>
                    </a:cubicBezTo>
                    <a:cubicBezTo>
                      <a:pt x="919162" y="639928"/>
                      <a:pt x="915714" y="633517"/>
                      <a:pt x="912257" y="628269"/>
                    </a:cubicBezTo>
                    <a:cubicBezTo>
                      <a:pt x="909028" y="623363"/>
                      <a:pt x="908628" y="617839"/>
                      <a:pt x="908780" y="611934"/>
                    </a:cubicBezTo>
                    <a:cubicBezTo>
                      <a:pt x="909123" y="598046"/>
                      <a:pt x="908780" y="584130"/>
                      <a:pt x="908552" y="570233"/>
                    </a:cubicBezTo>
                    <a:cubicBezTo>
                      <a:pt x="907714" y="520246"/>
                      <a:pt x="909152" y="470449"/>
                      <a:pt x="917591" y="420967"/>
                    </a:cubicBezTo>
                    <a:cubicBezTo>
                      <a:pt x="927049" y="365522"/>
                      <a:pt x="933955" y="309705"/>
                      <a:pt x="938498" y="253651"/>
                    </a:cubicBezTo>
                    <a:cubicBezTo>
                      <a:pt x="939898" y="236420"/>
                      <a:pt x="939927" y="218951"/>
                      <a:pt x="934374" y="200958"/>
                    </a:cubicBezTo>
                    <a:cubicBezTo>
                      <a:pt x="921753" y="207264"/>
                      <a:pt x="910962" y="213760"/>
                      <a:pt x="898341" y="215979"/>
                    </a:cubicBezTo>
                    <a:cubicBezTo>
                      <a:pt x="883863" y="218522"/>
                      <a:pt x="875890" y="207921"/>
                      <a:pt x="867394" y="199539"/>
                    </a:cubicBezTo>
                    <a:cubicBezTo>
                      <a:pt x="863756" y="203578"/>
                      <a:pt x="863965" y="206797"/>
                      <a:pt x="863784" y="209883"/>
                    </a:cubicBezTo>
                    <a:cubicBezTo>
                      <a:pt x="861631" y="246564"/>
                      <a:pt x="855897" y="282864"/>
                      <a:pt x="847696" y="318497"/>
                    </a:cubicBezTo>
                    <a:cubicBezTo>
                      <a:pt x="841305" y="346262"/>
                      <a:pt x="835542" y="373751"/>
                      <a:pt x="832933" y="402241"/>
                    </a:cubicBezTo>
                    <a:cubicBezTo>
                      <a:pt x="828665" y="448818"/>
                      <a:pt x="829770" y="495776"/>
                      <a:pt x="822388" y="542077"/>
                    </a:cubicBezTo>
                    <a:cubicBezTo>
                      <a:pt x="821493" y="547687"/>
                      <a:pt x="824570" y="555974"/>
                      <a:pt x="815112" y="557070"/>
                    </a:cubicBezTo>
                    <a:cubicBezTo>
                      <a:pt x="807577" y="557936"/>
                      <a:pt x="797595" y="549088"/>
                      <a:pt x="796814" y="541401"/>
                    </a:cubicBezTo>
                    <a:cubicBezTo>
                      <a:pt x="796366" y="537019"/>
                      <a:pt x="796519" y="532552"/>
                      <a:pt x="796747" y="528133"/>
                    </a:cubicBezTo>
                    <a:cubicBezTo>
                      <a:pt x="798490" y="494024"/>
                      <a:pt x="798528" y="459886"/>
                      <a:pt x="798976" y="425739"/>
                    </a:cubicBezTo>
                    <a:cubicBezTo>
                      <a:pt x="799414" y="392887"/>
                      <a:pt x="800062" y="359873"/>
                      <a:pt x="806624" y="327565"/>
                    </a:cubicBezTo>
                    <a:cubicBezTo>
                      <a:pt x="820198" y="260728"/>
                      <a:pt x="819903" y="193138"/>
                      <a:pt x="819207" y="125473"/>
                    </a:cubicBezTo>
                    <a:cubicBezTo>
                      <a:pt x="819150" y="119577"/>
                      <a:pt x="819864" y="113119"/>
                      <a:pt x="813883" y="107699"/>
                    </a:cubicBezTo>
                    <a:cubicBezTo>
                      <a:pt x="810958" y="111328"/>
                      <a:pt x="808901" y="114481"/>
                      <a:pt x="806282" y="117043"/>
                    </a:cubicBezTo>
                    <a:cubicBezTo>
                      <a:pt x="785622" y="137255"/>
                      <a:pt x="760876" y="133045"/>
                      <a:pt x="748112" y="107280"/>
                    </a:cubicBezTo>
                    <a:cubicBezTo>
                      <a:pt x="746369" y="103756"/>
                      <a:pt x="746417" y="98555"/>
                      <a:pt x="739855" y="98460"/>
                    </a:cubicBezTo>
                    <a:cubicBezTo>
                      <a:pt x="733844" y="125577"/>
                      <a:pt x="727967" y="152571"/>
                      <a:pt x="723928" y="180365"/>
                    </a:cubicBezTo>
                    <a:cubicBezTo>
                      <a:pt x="739902" y="184794"/>
                      <a:pt x="756180" y="180632"/>
                      <a:pt x="770696" y="187938"/>
                    </a:cubicBezTo>
                    <a:cubicBezTo>
                      <a:pt x="767572" y="193100"/>
                      <a:pt x="763572" y="191109"/>
                      <a:pt x="760105" y="190871"/>
                    </a:cubicBezTo>
                    <a:cubicBezTo>
                      <a:pt x="751913" y="190309"/>
                      <a:pt x="743750" y="189433"/>
                      <a:pt x="735568" y="188833"/>
                    </a:cubicBezTo>
                    <a:cubicBezTo>
                      <a:pt x="725976" y="188128"/>
                      <a:pt x="720766" y="191805"/>
                      <a:pt x="718613" y="202092"/>
                    </a:cubicBezTo>
                    <a:cubicBezTo>
                      <a:pt x="711508" y="236144"/>
                      <a:pt x="707612" y="270700"/>
                      <a:pt x="701497" y="304895"/>
                    </a:cubicBezTo>
                    <a:cubicBezTo>
                      <a:pt x="699668" y="315115"/>
                      <a:pt x="703888" y="320021"/>
                      <a:pt x="713299" y="322621"/>
                    </a:cubicBezTo>
                    <a:cubicBezTo>
                      <a:pt x="727519" y="326545"/>
                      <a:pt x="741902" y="326841"/>
                      <a:pt x="756513" y="326574"/>
                    </a:cubicBezTo>
                    <a:cubicBezTo>
                      <a:pt x="764657" y="326431"/>
                      <a:pt x="773706" y="324431"/>
                      <a:pt x="780536" y="332079"/>
                    </a:cubicBezTo>
                    <a:cubicBezTo>
                      <a:pt x="757409" y="332184"/>
                      <a:pt x="734320" y="336194"/>
                      <a:pt x="711537" y="328974"/>
                    </a:cubicBezTo>
                    <a:cubicBezTo>
                      <a:pt x="699726" y="325231"/>
                      <a:pt x="699411" y="325736"/>
                      <a:pt x="697421" y="338128"/>
                    </a:cubicBezTo>
                    <a:cubicBezTo>
                      <a:pt x="693420" y="363074"/>
                      <a:pt x="689734" y="388077"/>
                      <a:pt x="685686" y="413013"/>
                    </a:cubicBezTo>
                    <a:cubicBezTo>
                      <a:pt x="679818" y="449180"/>
                      <a:pt x="673827" y="485327"/>
                      <a:pt x="667740" y="521456"/>
                    </a:cubicBezTo>
                    <a:cubicBezTo>
                      <a:pt x="665788" y="533038"/>
                      <a:pt x="661016" y="536619"/>
                      <a:pt x="651701" y="534257"/>
                    </a:cubicBezTo>
                    <a:cubicBezTo>
                      <a:pt x="644166" y="532343"/>
                      <a:pt x="641813" y="526913"/>
                      <a:pt x="642366" y="519912"/>
                    </a:cubicBezTo>
                    <a:cubicBezTo>
                      <a:pt x="643366" y="507330"/>
                      <a:pt x="645081" y="494785"/>
                      <a:pt x="645728" y="482184"/>
                    </a:cubicBezTo>
                    <a:cubicBezTo>
                      <a:pt x="648090" y="436740"/>
                      <a:pt x="651519" y="391411"/>
                      <a:pt x="659644" y="346577"/>
                    </a:cubicBezTo>
                    <a:cubicBezTo>
                      <a:pt x="661216" y="337899"/>
                      <a:pt x="660730" y="332013"/>
                      <a:pt x="650109" y="330603"/>
                    </a:cubicBezTo>
                    <a:cubicBezTo>
                      <a:pt x="643538" y="329736"/>
                      <a:pt x="636736" y="328031"/>
                      <a:pt x="631212" y="322326"/>
                    </a:cubicBezTo>
                    <a:cubicBezTo>
                      <a:pt x="637946" y="318183"/>
                      <a:pt x="643242" y="322393"/>
                      <a:pt x="647747" y="324117"/>
                    </a:cubicBezTo>
                    <a:cubicBezTo>
                      <a:pt x="659358" y="328555"/>
                      <a:pt x="662835" y="329393"/>
                      <a:pt x="665435" y="312458"/>
                    </a:cubicBezTo>
                    <a:cubicBezTo>
                      <a:pt x="673656" y="258766"/>
                      <a:pt x="682866" y="205235"/>
                      <a:pt x="691505" y="151600"/>
                    </a:cubicBezTo>
                    <a:cubicBezTo>
                      <a:pt x="692306" y="146637"/>
                      <a:pt x="695411" y="141341"/>
                      <a:pt x="691705" y="135007"/>
                    </a:cubicBezTo>
                    <a:cubicBezTo>
                      <a:pt x="683514" y="140779"/>
                      <a:pt x="678123" y="148047"/>
                      <a:pt x="669817" y="151590"/>
                    </a:cubicBezTo>
                    <a:cubicBezTo>
                      <a:pt x="654453" y="158124"/>
                      <a:pt x="643709" y="153610"/>
                      <a:pt x="638842" y="138065"/>
                    </a:cubicBezTo>
                    <a:cubicBezTo>
                      <a:pt x="637670" y="134331"/>
                      <a:pt x="639775" y="129368"/>
                      <a:pt x="633174" y="125654"/>
                    </a:cubicBezTo>
                    <a:cubicBezTo>
                      <a:pt x="610562" y="186490"/>
                      <a:pt x="597980" y="249545"/>
                      <a:pt x="575929" y="310677"/>
                    </a:cubicBezTo>
                    <a:cubicBezTo>
                      <a:pt x="587655" y="313353"/>
                      <a:pt x="597084" y="315516"/>
                      <a:pt x="607505" y="317897"/>
                    </a:cubicBezTo>
                    <a:cubicBezTo>
                      <a:pt x="605276" y="319935"/>
                      <a:pt x="604495" y="321259"/>
                      <a:pt x="603656" y="321297"/>
                    </a:cubicBezTo>
                    <a:cubicBezTo>
                      <a:pt x="600513" y="321440"/>
                      <a:pt x="597341" y="321354"/>
                      <a:pt x="594208" y="321021"/>
                    </a:cubicBezTo>
                    <a:cubicBezTo>
                      <a:pt x="579796" y="319490"/>
                      <a:pt x="570385" y="325739"/>
                      <a:pt x="565976" y="339766"/>
                    </a:cubicBezTo>
                    <a:cubicBezTo>
                      <a:pt x="565223" y="342176"/>
                      <a:pt x="564632" y="344643"/>
                      <a:pt x="563928" y="347062"/>
                    </a:cubicBezTo>
                    <a:cubicBezTo>
                      <a:pt x="543839" y="416204"/>
                      <a:pt x="524913" y="485689"/>
                      <a:pt x="499901" y="553336"/>
                    </a:cubicBezTo>
                    <a:cubicBezTo>
                      <a:pt x="491366" y="576396"/>
                      <a:pt x="484499" y="600161"/>
                      <a:pt x="478259" y="623973"/>
                    </a:cubicBezTo>
                    <a:cubicBezTo>
                      <a:pt x="468325" y="661873"/>
                      <a:pt x="457847" y="699611"/>
                      <a:pt x="446113" y="736978"/>
                    </a:cubicBezTo>
                    <a:cubicBezTo>
                      <a:pt x="440817" y="753837"/>
                      <a:pt x="434235" y="770287"/>
                      <a:pt x="428196" y="786908"/>
                    </a:cubicBezTo>
                    <a:cubicBezTo>
                      <a:pt x="426596" y="791308"/>
                      <a:pt x="423834" y="795118"/>
                      <a:pt x="418995" y="795423"/>
                    </a:cubicBezTo>
                    <a:cubicBezTo>
                      <a:pt x="413899" y="795747"/>
                      <a:pt x="411490" y="791727"/>
                      <a:pt x="409622" y="787441"/>
                    </a:cubicBezTo>
                    <a:cubicBezTo>
                      <a:pt x="406594" y="780488"/>
                      <a:pt x="402879" y="773811"/>
                      <a:pt x="400250" y="766715"/>
                    </a:cubicBezTo>
                    <a:cubicBezTo>
                      <a:pt x="379561" y="711013"/>
                      <a:pt x="355530" y="656691"/>
                      <a:pt x="332889" y="601789"/>
                    </a:cubicBezTo>
                    <a:cubicBezTo>
                      <a:pt x="323269" y="578453"/>
                      <a:pt x="308877" y="558689"/>
                      <a:pt x="290417" y="542020"/>
                    </a:cubicBezTo>
                    <a:cubicBezTo>
                      <a:pt x="274273" y="527447"/>
                      <a:pt x="254593" y="519255"/>
                      <a:pt x="232724" y="512845"/>
                    </a:cubicBezTo>
                    <a:cubicBezTo>
                      <a:pt x="230295" y="530409"/>
                      <a:pt x="234477" y="545982"/>
                      <a:pt x="231734" y="561746"/>
                    </a:cubicBezTo>
                    <a:cubicBezTo>
                      <a:pt x="228990" y="577482"/>
                      <a:pt x="214970" y="587950"/>
                      <a:pt x="212874" y="606723"/>
                    </a:cubicBezTo>
                    <a:cubicBezTo>
                      <a:pt x="237382" y="589416"/>
                      <a:pt x="242106" y="565804"/>
                      <a:pt x="245926" y="541039"/>
                    </a:cubicBezTo>
                    <a:close/>
                    <a:moveTo>
                      <a:pt x="582530" y="1755105"/>
                    </a:moveTo>
                    <a:cubicBezTo>
                      <a:pt x="585883" y="1798091"/>
                      <a:pt x="584054" y="1841059"/>
                      <a:pt x="583616" y="1884035"/>
                    </a:cubicBezTo>
                    <a:cubicBezTo>
                      <a:pt x="583473" y="1898609"/>
                      <a:pt x="583616" y="1899104"/>
                      <a:pt x="598236" y="1898409"/>
                    </a:cubicBezTo>
                    <a:cubicBezTo>
                      <a:pt x="616524" y="1897532"/>
                      <a:pt x="634784" y="1895942"/>
                      <a:pt x="653015" y="1894275"/>
                    </a:cubicBezTo>
                    <a:cubicBezTo>
                      <a:pt x="668112" y="1892894"/>
                      <a:pt x="669026" y="1891903"/>
                      <a:pt x="665016" y="1876596"/>
                    </a:cubicBezTo>
                    <a:cubicBezTo>
                      <a:pt x="651176" y="1823780"/>
                      <a:pt x="646024" y="1769754"/>
                      <a:pt x="641327" y="1715595"/>
                    </a:cubicBezTo>
                    <a:cubicBezTo>
                      <a:pt x="638375" y="1681620"/>
                      <a:pt x="633288" y="1647806"/>
                      <a:pt x="633698" y="1613592"/>
                    </a:cubicBezTo>
                    <a:cubicBezTo>
                      <a:pt x="633803" y="1604915"/>
                      <a:pt x="630012" y="1602448"/>
                      <a:pt x="621983" y="1604153"/>
                    </a:cubicBezTo>
                    <a:cubicBezTo>
                      <a:pt x="614581" y="1605734"/>
                      <a:pt x="607076" y="1606886"/>
                      <a:pt x="599608" y="1608106"/>
                    </a:cubicBezTo>
                    <a:cubicBezTo>
                      <a:pt x="582758" y="1610868"/>
                      <a:pt x="582597" y="1610839"/>
                      <a:pt x="582568" y="1628060"/>
                    </a:cubicBezTo>
                    <a:cubicBezTo>
                      <a:pt x="582473" y="1670409"/>
                      <a:pt x="582539" y="1712757"/>
                      <a:pt x="582539" y="1755105"/>
                    </a:cubicBezTo>
                    <a:close/>
                    <a:moveTo>
                      <a:pt x="571557" y="1753695"/>
                    </a:moveTo>
                    <a:cubicBezTo>
                      <a:pt x="569214" y="1717719"/>
                      <a:pt x="569776" y="1681705"/>
                      <a:pt x="570004" y="1645691"/>
                    </a:cubicBezTo>
                    <a:cubicBezTo>
                      <a:pt x="570233" y="1609182"/>
                      <a:pt x="570395" y="1609458"/>
                      <a:pt x="533933" y="1608553"/>
                    </a:cubicBezTo>
                    <a:cubicBezTo>
                      <a:pt x="524389" y="1608315"/>
                      <a:pt x="520255" y="1611020"/>
                      <a:pt x="519713" y="1620964"/>
                    </a:cubicBezTo>
                    <a:cubicBezTo>
                      <a:pt x="516150" y="1685915"/>
                      <a:pt x="512121" y="1750838"/>
                      <a:pt x="508397" y="1815779"/>
                    </a:cubicBezTo>
                    <a:cubicBezTo>
                      <a:pt x="507130" y="1837839"/>
                      <a:pt x="507568" y="1859956"/>
                      <a:pt x="504901" y="1881988"/>
                    </a:cubicBezTo>
                    <a:cubicBezTo>
                      <a:pt x="503339" y="1894875"/>
                      <a:pt x="505101" y="1896751"/>
                      <a:pt x="517341" y="1897932"/>
                    </a:cubicBezTo>
                    <a:cubicBezTo>
                      <a:pt x="531781" y="1899314"/>
                      <a:pt x="546307" y="1899809"/>
                      <a:pt x="560803" y="1900552"/>
                    </a:cubicBezTo>
                    <a:cubicBezTo>
                      <a:pt x="569300" y="1900990"/>
                      <a:pt x="573396" y="1897389"/>
                      <a:pt x="573262" y="1888255"/>
                    </a:cubicBezTo>
                    <a:cubicBezTo>
                      <a:pt x="572614" y="1843402"/>
                      <a:pt x="574043" y="1798529"/>
                      <a:pt x="571567" y="1753705"/>
                    </a:cubicBezTo>
                    <a:close/>
                    <a:moveTo>
                      <a:pt x="747912" y="1587217"/>
                    </a:moveTo>
                    <a:cubicBezTo>
                      <a:pt x="750046" y="1618755"/>
                      <a:pt x="752580" y="1650254"/>
                      <a:pt x="758095" y="1681429"/>
                    </a:cubicBezTo>
                    <a:cubicBezTo>
                      <a:pt x="767772" y="1736131"/>
                      <a:pt x="774840" y="1791443"/>
                      <a:pt x="797195" y="1843116"/>
                    </a:cubicBezTo>
                    <a:cubicBezTo>
                      <a:pt x="809587" y="1871767"/>
                      <a:pt x="801824" y="1868786"/>
                      <a:pt x="835133" y="1862214"/>
                    </a:cubicBezTo>
                    <a:cubicBezTo>
                      <a:pt x="851849" y="1858908"/>
                      <a:pt x="851802" y="1858232"/>
                      <a:pt x="846439" y="1842573"/>
                    </a:cubicBezTo>
                    <a:cubicBezTo>
                      <a:pt x="837238" y="1815694"/>
                      <a:pt x="826056" y="1789471"/>
                      <a:pt x="819740" y="1761630"/>
                    </a:cubicBezTo>
                    <a:cubicBezTo>
                      <a:pt x="806320" y="1702479"/>
                      <a:pt x="792832" y="1643424"/>
                      <a:pt x="788251" y="1582617"/>
                    </a:cubicBezTo>
                    <a:cubicBezTo>
                      <a:pt x="786212" y="1555585"/>
                      <a:pt x="789575" y="1555337"/>
                      <a:pt x="761047" y="1566472"/>
                    </a:cubicBezTo>
                    <a:cubicBezTo>
                      <a:pt x="746960" y="1571968"/>
                      <a:pt x="747036" y="1572158"/>
                      <a:pt x="747912" y="1587217"/>
                    </a:cubicBezTo>
                    <a:close/>
                    <a:moveTo>
                      <a:pt x="699621" y="1630518"/>
                    </a:moveTo>
                    <a:cubicBezTo>
                      <a:pt x="700373" y="1661550"/>
                      <a:pt x="705117" y="1692183"/>
                      <a:pt x="709270" y="1722853"/>
                    </a:cubicBezTo>
                    <a:cubicBezTo>
                      <a:pt x="714946" y="1764773"/>
                      <a:pt x="719985" y="1806845"/>
                      <a:pt x="734615" y="1846964"/>
                    </a:cubicBezTo>
                    <a:cubicBezTo>
                      <a:pt x="748646" y="1885426"/>
                      <a:pt x="738054" y="1880930"/>
                      <a:pt x="781202" y="1872472"/>
                    </a:cubicBezTo>
                    <a:cubicBezTo>
                      <a:pt x="796528" y="1869472"/>
                      <a:pt x="796709" y="1868900"/>
                      <a:pt x="790651" y="1854317"/>
                    </a:cubicBezTo>
                    <a:cubicBezTo>
                      <a:pt x="775840" y="1818637"/>
                      <a:pt x="763857" y="1782185"/>
                      <a:pt x="756933" y="1744037"/>
                    </a:cubicBezTo>
                    <a:cubicBezTo>
                      <a:pt x="748246" y="1696193"/>
                      <a:pt x="737025" y="1648739"/>
                      <a:pt x="736292" y="1599800"/>
                    </a:cubicBezTo>
                    <a:cubicBezTo>
                      <a:pt x="735911" y="1574673"/>
                      <a:pt x="736616" y="1575883"/>
                      <a:pt x="711708" y="1582303"/>
                    </a:cubicBezTo>
                    <a:cubicBezTo>
                      <a:pt x="702907" y="1584569"/>
                      <a:pt x="699144" y="1589237"/>
                      <a:pt x="699516" y="1598304"/>
                    </a:cubicBezTo>
                    <a:cubicBezTo>
                      <a:pt x="699954" y="1609030"/>
                      <a:pt x="699621" y="1619783"/>
                      <a:pt x="699621" y="1630527"/>
                    </a:cubicBezTo>
                    <a:close/>
                    <a:moveTo>
                      <a:pt x="685524" y="1590846"/>
                    </a:moveTo>
                    <a:cubicBezTo>
                      <a:pt x="673980" y="1590894"/>
                      <a:pt x="664112" y="1595780"/>
                      <a:pt x="653615" y="1597552"/>
                    </a:cubicBezTo>
                    <a:cubicBezTo>
                      <a:pt x="646567" y="1598743"/>
                      <a:pt x="644442" y="1603391"/>
                      <a:pt x="644947" y="1609906"/>
                    </a:cubicBezTo>
                    <a:cubicBezTo>
                      <a:pt x="645338" y="1614945"/>
                      <a:pt x="645624" y="1620002"/>
                      <a:pt x="646052" y="1625041"/>
                    </a:cubicBezTo>
                    <a:cubicBezTo>
                      <a:pt x="650539" y="1677314"/>
                      <a:pt x="655006" y="1729597"/>
                      <a:pt x="659568" y="1781870"/>
                    </a:cubicBezTo>
                    <a:cubicBezTo>
                      <a:pt x="662435" y="1814693"/>
                      <a:pt x="669636" y="1846774"/>
                      <a:pt x="676218" y="1878968"/>
                    </a:cubicBezTo>
                    <a:cubicBezTo>
                      <a:pt x="678190" y="1888598"/>
                      <a:pt x="683028" y="1891274"/>
                      <a:pt x="692267" y="1889169"/>
                    </a:cubicBezTo>
                    <a:cubicBezTo>
                      <a:pt x="702726" y="1886788"/>
                      <a:pt x="713346" y="1885055"/>
                      <a:pt x="723957" y="1883426"/>
                    </a:cubicBezTo>
                    <a:cubicBezTo>
                      <a:pt x="731491" y="1882273"/>
                      <a:pt x="733425" y="1879063"/>
                      <a:pt x="730530" y="1871786"/>
                    </a:cubicBezTo>
                    <a:cubicBezTo>
                      <a:pt x="725862" y="1860051"/>
                      <a:pt x="721166" y="1848231"/>
                      <a:pt x="717851" y="1836077"/>
                    </a:cubicBezTo>
                    <a:cubicBezTo>
                      <a:pt x="697964" y="1763154"/>
                      <a:pt x="688257" y="1688792"/>
                      <a:pt x="687114" y="1613249"/>
                    </a:cubicBezTo>
                    <a:cubicBezTo>
                      <a:pt x="687010" y="1606391"/>
                      <a:pt x="688915" y="1599409"/>
                      <a:pt x="685533" y="1590856"/>
                    </a:cubicBezTo>
                    <a:close/>
                    <a:moveTo>
                      <a:pt x="869290" y="1853527"/>
                    </a:moveTo>
                    <a:cubicBezTo>
                      <a:pt x="891969" y="1852736"/>
                      <a:pt x="896369" y="1846240"/>
                      <a:pt x="890511" y="1824895"/>
                    </a:cubicBezTo>
                    <a:cubicBezTo>
                      <a:pt x="872462" y="1759096"/>
                      <a:pt x="857993" y="1692554"/>
                      <a:pt x="849497" y="1624765"/>
                    </a:cubicBezTo>
                    <a:cubicBezTo>
                      <a:pt x="846258" y="1598952"/>
                      <a:pt x="847172" y="1573035"/>
                      <a:pt x="845963" y="1547174"/>
                    </a:cubicBezTo>
                    <a:cubicBezTo>
                      <a:pt x="845382" y="1534820"/>
                      <a:pt x="843515" y="1533687"/>
                      <a:pt x="832380" y="1537640"/>
                    </a:cubicBezTo>
                    <a:cubicBezTo>
                      <a:pt x="827036" y="1539535"/>
                      <a:pt x="821874" y="1541955"/>
                      <a:pt x="816607" y="1544107"/>
                    </a:cubicBezTo>
                    <a:cubicBezTo>
                      <a:pt x="798005" y="1551708"/>
                      <a:pt x="798157" y="1551680"/>
                      <a:pt x="800233" y="1571653"/>
                    </a:cubicBezTo>
                    <a:cubicBezTo>
                      <a:pt x="806129" y="1628261"/>
                      <a:pt x="816664" y="1684068"/>
                      <a:pt x="827894" y="1739808"/>
                    </a:cubicBezTo>
                    <a:cubicBezTo>
                      <a:pt x="835038" y="1775269"/>
                      <a:pt x="847468" y="1809016"/>
                      <a:pt x="858393" y="1843278"/>
                    </a:cubicBezTo>
                    <a:cubicBezTo>
                      <a:pt x="860022" y="1848383"/>
                      <a:pt x="860984" y="1855099"/>
                      <a:pt x="869280" y="1853517"/>
                    </a:cubicBezTo>
                    <a:close/>
                    <a:moveTo>
                      <a:pt x="491166" y="1892256"/>
                    </a:moveTo>
                    <a:cubicBezTo>
                      <a:pt x="495233" y="1888160"/>
                      <a:pt x="494385" y="1883502"/>
                      <a:pt x="494595" y="1879197"/>
                    </a:cubicBezTo>
                    <a:cubicBezTo>
                      <a:pt x="498567" y="1797186"/>
                      <a:pt x="502034" y="1715148"/>
                      <a:pt x="508702" y="1633280"/>
                    </a:cubicBezTo>
                    <a:cubicBezTo>
                      <a:pt x="511397" y="1600171"/>
                      <a:pt x="513340" y="1608039"/>
                      <a:pt x="481708" y="1603257"/>
                    </a:cubicBezTo>
                    <a:cubicBezTo>
                      <a:pt x="475193" y="1602276"/>
                      <a:pt x="472069" y="1604581"/>
                      <a:pt x="471126" y="1610573"/>
                    </a:cubicBezTo>
                    <a:cubicBezTo>
                      <a:pt x="470544" y="1614306"/>
                      <a:pt x="470526" y="1618126"/>
                      <a:pt x="470106" y="1621888"/>
                    </a:cubicBezTo>
                    <a:cubicBezTo>
                      <a:pt x="464277" y="1674590"/>
                      <a:pt x="458686" y="1727321"/>
                      <a:pt x="452456" y="1779984"/>
                    </a:cubicBezTo>
                    <a:cubicBezTo>
                      <a:pt x="449047" y="1808807"/>
                      <a:pt x="444646" y="1837515"/>
                      <a:pt x="440417" y="1866233"/>
                    </a:cubicBezTo>
                    <a:cubicBezTo>
                      <a:pt x="439226" y="1874320"/>
                      <a:pt x="441284" y="1879768"/>
                      <a:pt x="449608" y="1882102"/>
                    </a:cubicBezTo>
                    <a:cubicBezTo>
                      <a:pt x="463477" y="1885988"/>
                      <a:pt x="476974" y="1891417"/>
                      <a:pt x="491156" y="1892265"/>
                    </a:cubicBezTo>
                    <a:close/>
                    <a:moveTo>
                      <a:pt x="439531" y="1584627"/>
                    </a:moveTo>
                    <a:cubicBezTo>
                      <a:pt x="436188" y="1587217"/>
                      <a:pt x="436131" y="1589799"/>
                      <a:pt x="435845" y="1592237"/>
                    </a:cubicBezTo>
                    <a:cubicBezTo>
                      <a:pt x="428272" y="1654892"/>
                      <a:pt x="416900" y="1716948"/>
                      <a:pt x="405813" y="1779032"/>
                    </a:cubicBezTo>
                    <a:cubicBezTo>
                      <a:pt x="401717" y="1801987"/>
                      <a:pt x="396335" y="1824714"/>
                      <a:pt x="391678" y="1847574"/>
                    </a:cubicBezTo>
                    <a:cubicBezTo>
                      <a:pt x="390563" y="1853051"/>
                      <a:pt x="388543" y="1859461"/>
                      <a:pt x="396364" y="1861709"/>
                    </a:cubicBezTo>
                    <a:cubicBezTo>
                      <a:pt x="406546" y="1864624"/>
                      <a:pt x="415814" y="1870691"/>
                      <a:pt x="428177" y="1871262"/>
                    </a:cubicBezTo>
                    <a:cubicBezTo>
                      <a:pt x="429863" y="1862509"/>
                      <a:pt x="431749" y="1853993"/>
                      <a:pt x="433121" y="1845392"/>
                    </a:cubicBezTo>
                    <a:cubicBezTo>
                      <a:pt x="444703" y="1772498"/>
                      <a:pt x="451313" y="1698974"/>
                      <a:pt x="461086" y="1625879"/>
                    </a:cubicBezTo>
                    <a:cubicBezTo>
                      <a:pt x="463924" y="1604639"/>
                      <a:pt x="458762" y="1592637"/>
                      <a:pt x="439531" y="1584627"/>
                    </a:cubicBezTo>
                    <a:close/>
                    <a:moveTo>
                      <a:pt x="855498" y="1575692"/>
                    </a:moveTo>
                    <a:cubicBezTo>
                      <a:pt x="857450" y="1592085"/>
                      <a:pt x="856840" y="1608515"/>
                      <a:pt x="858526" y="1624936"/>
                    </a:cubicBezTo>
                    <a:cubicBezTo>
                      <a:pt x="864089" y="1679172"/>
                      <a:pt x="877767" y="1731807"/>
                      <a:pt x="889492" y="1784813"/>
                    </a:cubicBezTo>
                    <a:cubicBezTo>
                      <a:pt x="893168" y="1801435"/>
                      <a:pt x="898512" y="1817694"/>
                      <a:pt x="903236" y="1834077"/>
                    </a:cubicBezTo>
                    <a:cubicBezTo>
                      <a:pt x="904818" y="1839573"/>
                      <a:pt x="908018" y="1842744"/>
                      <a:pt x="914438" y="1841001"/>
                    </a:cubicBezTo>
                    <a:cubicBezTo>
                      <a:pt x="920687" y="1839306"/>
                      <a:pt x="922286" y="1835610"/>
                      <a:pt x="920620" y="1829619"/>
                    </a:cubicBezTo>
                    <a:cubicBezTo>
                      <a:pt x="919096" y="1824152"/>
                      <a:pt x="918286" y="1818475"/>
                      <a:pt x="916753" y="1813007"/>
                    </a:cubicBezTo>
                    <a:cubicBezTo>
                      <a:pt x="891559" y="1723044"/>
                      <a:pt x="881624" y="1630832"/>
                      <a:pt x="876128" y="1537964"/>
                    </a:cubicBezTo>
                    <a:cubicBezTo>
                      <a:pt x="875938" y="1534811"/>
                      <a:pt x="875928" y="1531629"/>
                      <a:pt x="875519" y="1528505"/>
                    </a:cubicBezTo>
                    <a:cubicBezTo>
                      <a:pt x="874890" y="1523714"/>
                      <a:pt x="872138" y="1522295"/>
                      <a:pt x="867528" y="1523733"/>
                    </a:cubicBezTo>
                    <a:cubicBezTo>
                      <a:pt x="859650" y="1526191"/>
                      <a:pt x="854326" y="1529591"/>
                      <a:pt x="855250" y="1539678"/>
                    </a:cubicBezTo>
                    <a:cubicBezTo>
                      <a:pt x="856335" y="1551584"/>
                      <a:pt x="855507" y="1563672"/>
                      <a:pt x="855507" y="1575683"/>
                    </a:cubicBezTo>
                    <a:close/>
                    <a:moveTo>
                      <a:pt x="750799" y="70875"/>
                    </a:moveTo>
                    <a:cubicBezTo>
                      <a:pt x="750256" y="81105"/>
                      <a:pt x="752332" y="91040"/>
                      <a:pt x="755333" y="100584"/>
                    </a:cubicBezTo>
                    <a:cubicBezTo>
                      <a:pt x="758342" y="110166"/>
                      <a:pt x="762219" y="121053"/>
                      <a:pt x="774507" y="120920"/>
                    </a:cubicBezTo>
                    <a:cubicBezTo>
                      <a:pt x="785936" y="120796"/>
                      <a:pt x="798138" y="117281"/>
                      <a:pt x="802919" y="105680"/>
                    </a:cubicBezTo>
                    <a:cubicBezTo>
                      <a:pt x="811778" y="84182"/>
                      <a:pt x="819045" y="62122"/>
                      <a:pt x="811282" y="38167"/>
                    </a:cubicBezTo>
                    <a:cubicBezTo>
                      <a:pt x="804567" y="17412"/>
                      <a:pt x="783869" y="8458"/>
                      <a:pt x="764791" y="18917"/>
                    </a:cubicBezTo>
                    <a:cubicBezTo>
                      <a:pt x="759742" y="21688"/>
                      <a:pt x="755285" y="25241"/>
                      <a:pt x="754637" y="31575"/>
                    </a:cubicBezTo>
                    <a:cubicBezTo>
                      <a:pt x="753294" y="44672"/>
                      <a:pt x="752075" y="57769"/>
                      <a:pt x="750799" y="70875"/>
                    </a:cubicBezTo>
                    <a:close/>
                    <a:moveTo>
                      <a:pt x="901037" y="1506512"/>
                    </a:moveTo>
                    <a:cubicBezTo>
                      <a:pt x="884358" y="1513056"/>
                      <a:pt x="884186" y="1513075"/>
                      <a:pt x="885196" y="1528972"/>
                    </a:cubicBezTo>
                    <a:cubicBezTo>
                      <a:pt x="889806" y="1601429"/>
                      <a:pt x="897617" y="1673561"/>
                      <a:pt x="910342" y="1745037"/>
                    </a:cubicBezTo>
                    <a:cubicBezTo>
                      <a:pt x="915086" y="1771678"/>
                      <a:pt x="922782" y="1797806"/>
                      <a:pt x="929316" y="1824123"/>
                    </a:cubicBezTo>
                    <a:cubicBezTo>
                      <a:pt x="930288" y="1828028"/>
                      <a:pt x="930621" y="1834029"/>
                      <a:pt x="936869" y="1832458"/>
                    </a:cubicBezTo>
                    <a:cubicBezTo>
                      <a:pt x="941479" y="1831295"/>
                      <a:pt x="940365" y="1826466"/>
                      <a:pt x="939822" y="1822809"/>
                    </a:cubicBezTo>
                    <a:cubicBezTo>
                      <a:pt x="938517" y="1814074"/>
                      <a:pt x="937174" y="1805349"/>
                      <a:pt x="935650" y="1796663"/>
                    </a:cubicBezTo>
                    <a:cubicBezTo>
                      <a:pt x="928697" y="1756905"/>
                      <a:pt x="921153" y="1717234"/>
                      <a:pt x="914810" y="1677371"/>
                    </a:cubicBezTo>
                    <a:cubicBezTo>
                      <a:pt x="906666" y="1626156"/>
                      <a:pt x="905551" y="1574359"/>
                      <a:pt x="903465" y="1522657"/>
                    </a:cubicBezTo>
                    <a:cubicBezTo>
                      <a:pt x="903246" y="1517275"/>
                      <a:pt x="905180" y="1511360"/>
                      <a:pt x="901027" y="1506522"/>
                    </a:cubicBezTo>
                    <a:close/>
                    <a:moveTo>
                      <a:pt x="901541" y="125701"/>
                    </a:moveTo>
                    <a:cubicBezTo>
                      <a:pt x="892616" y="127025"/>
                      <a:pt x="884568" y="129549"/>
                      <a:pt x="878986" y="137684"/>
                    </a:cubicBezTo>
                    <a:cubicBezTo>
                      <a:pt x="868461" y="153029"/>
                      <a:pt x="868308" y="181737"/>
                      <a:pt x="879100" y="197015"/>
                    </a:cubicBezTo>
                    <a:cubicBezTo>
                      <a:pt x="882920" y="202425"/>
                      <a:pt x="887521" y="206188"/>
                      <a:pt x="894607" y="206273"/>
                    </a:cubicBezTo>
                    <a:cubicBezTo>
                      <a:pt x="912676" y="206483"/>
                      <a:pt x="929326" y="192148"/>
                      <a:pt x="930907" y="174174"/>
                    </a:cubicBezTo>
                    <a:cubicBezTo>
                      <a:pt x="932307" y="158239"/>
                      <a:pt x="926182" y="144494"/>
                      <a:pt x="916657" y="132197"/>
                    </a:cubicBezTo>
                    <a:cubicBezTo>
                      <a:pt x="913009" y="127492"/>
                      <a:pt x="907618" y="125492"/>
                      <a:pt x="901551" y="125701"/>
                    </a:cubicBezTo>
                    <a:close/>
                    <a:moveTo>
                      <a:pt x="699354" y="83525"/>
                    </a:moveTo>
                    <a:cubicBezTo>
                      <a:pt x="699354" y="77219"/>
                      <a:pt x="699573" y="74685"/>
                      <a:pt x="699316" y="72199"/>
                    </a:cubicBezTo>
                    <a:cubicBezTo>
                      <a:pt x="698344" y="62903"/>
                      <a:pt x="691115" y="55350"/>
                      <a:pt x="681628" y="52759"/>
                    </a:cubicBezTo>
                    <a:cubicBezTo>
                      <a:pt x="671608" y="50016"/>
                      <a:pt x="668569" y="57683"/>
                      <a:pt x="664397" y="63741"/>
                    </a:cubicBezTo>
                    <a:cubicBezTo>
                      <a:pt x="651358" y="82667"/>
                      <a:pt x="650196" y="104899"/>
                      <a:pt x="647481" y="126578"/>
                    </a:cubicBezTo>
                    <a:cubicBezTo>
                      <a:pt x="646661" y="133140"/>
                      <a:pt x="645633" y="141218"/>
                      <a:pt x="653701" y="144656"/>
                    </a:cubicBezTo>
                    <a:cubicBezTo>
                      <a:pt x="660768" y="147666"/>
                      <a:pt x="667360" y="144199"/>
                      <a:pt x="672894" y="139951"/>
                    </a:cubicBezTo>
                    <a:cubicBezTo>
                      <a:pt x="676799" y="136960"/>
                      <a:pt x="680333" y="133131"/>
                      <a:pt x="683085" y="129045"/>
                    </a:cubicBezTo>
                    <a:cubicBezTo>
                      <a:pt x="693077" y="114176"/>
                      <a:pt x="698430" y="97650"/>
                      <a:pt x="699354" y="83525"/>
                    </a:cubicBezTo>
                    <a:close/>
                    <a:moveTo>
                      <a:pt x="196396" y="505434"/>
                    </a:moveTo>
                    <a:cubicBezTo>
                      <a:pt x="197387" y="533276"/>
                      <a:pt x="205245" y="558070"/>
                      <a:pt x="206768" y="585445"/>
                    </a:cubicBezTo>
                    <a:cubicBezTo>
                      <a:pt x="216970" y="580320"/>
                      <a:pt x="219465" y="573310"/>
                      <a:pt x="221875" y="566337"/>
                    </a:cubicBezTo>
                    <a:cubicBezTo>
                      <a:pt x="226095" y="554098"/>
                      <a:pt x="224761" y="541496"/>
                      <a:pt x="223351" y="529104"/>
                    </a:cubicBezTo>
                    <a:cubicBezTo>
                      <a:pt x="221075" y="509130"/>
                      <a:pt x="220713" y="509168"/>
                      <a:pt x="196405" y="505434"/>
                    </a:cubicBezTo>
                    <a:close/>
                    <a:moveTo>
                      <a:pt x="1027995" y="322154"/>
                    </a:moveTo>
                    <a:cubicBezTo>
                      <a:pt x="1022651" y="323040"/>
                      <a:pt x="1017251" y="322107"/>
                      <a:pt x="1013565" y="326650"/>
                    </a:cubicBezTo>
                    <a:cubicBezTo>
                      <a:pt x="1005316" y="336804"/>
                      <a:pt x="1008554" y="358921"/>
                      <a:pt x="1019308" y="366284"/>
                    </a:cubicBezTo>
                    <a:cubicBezTo>
                      <a:pt x="1024595" y="369903"/>
                      <a:pt x="1030100" y="369941"/>
                      <a:pt x="1035330" y="366789"/>
                    </a:cubicBezTo>
                    <a:cubicBezTo>
                      <a:pt x="1042340" y="362550"/>
                      <a:pt x="1046340" y="356216"/>
                      <a:pt x="1044855" y="347777"/>
                    </a:cubicBezTo>
                    <a:cubicBezTo>
                      <a:pt x="1043226" y="338499"/>
                      <a:pt x="1041587" y="328965"/>
                      <a:pt x="1033015" y="323021"/>
                    </a:cubicBezTo>
                    <a:cubicBezTo>
                      <a:pt x="1031634" y="322069"/>
                      <a:pt x="1029386" y="322373"/>
                      <a:pt x="1027995" y="322154"/>
                    </a:cubicBezTo>
                    <a:close/>
                    <a:moveTo>
                      <a:pt x="886482" y="1484071"/>
                    </a:moveTo>
                    <a:cubicBezTo>
                      <a:pt x="886596" y="1480594"/>
                      <a:pt x="883815" y="1478909"/>
                      <a:pt x="880938" y="1477766"/>
                    </a:cubicBezTo>
                    <a:cubicBezTo>
                      <a:pt x="876424" y="1475975"/>
                      <a:pt x="875462" y="1479442"/>
                      <a:pt x="875367" y="1482614"/>
                    </a:cubicBezTo>
                    <a:cubicBezTo>
                      <a:pt x="875271" y="1486033"/>
                      <a:pt x="874290" y="1490996"/>
                      <a:pt x="880062" y="1490520"/>
                    </a:cubicBezTo>
                    <a:cubicBezTo>
                      <a:pt x="882987" y="1490281"/>
                      <a:pt x="885663" y="1487919"/>
                      <a:pt x="886472" y="1484071"/>
                    </a:cubicBezTo>
                    <a:close/>
                    <a:moveTo>
                      <a:pt x="459439" y="1556556"/>
                    </a:moveTo>
                    <a:cubicBezTo>
                      <a:pt x="458867" y="1554032"/>
                      <a:pt x="458210" y="1552280"/>
                      <a:pt x="455790" y="1553023"/>
                    </a:cubicBezTo>
                    <a:cubicBezTo>
                      <a:pt x="453847" y="1553623"/>
                      <a:pt x="453152" y="1555280"/>
                      <a:pt x="453590" y="1557176"/>
                    </a:cubicBezTo>
                    <a:cubicBezTo>
                      <a:pt x="454019" y="1559042"/>
                      <a:pt x="455285" y="1560919"/>
                      <a:pt x="457238" y="1560223"/>
                    </a:cubicBezTo>
                    <a:cubicBezTo>
                      <a:pt x="458390" y="1559804"/>
                      <a:pt x="458896" y="1557547"/>
                      <a:pt x="459439" y="15565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4"/>
              <p:cNvSpPr/>
              <p:nvPr/>
            </p:nvSpPr>
            <p:spPr>
              <a:xfrm>
                <a:off x="8901720" y="4398480"/>
                <a:ext cx="23059" cy="366195"/>
              </a:xfrm>
              <a:custGeom>
                <a:avLst/>
                <a:gdLst/>
                <a:ahLst/>
                <a:cxnLst/>
                <a:rect l="l" t="t" r="r" b="b"/>
                <a:pathLst>
                  <a:path w="27699" h="367113" extrusionOk="0">
                    <a:moveTo>
                      <a:pt x="7175" y="177628"/>
                    </a:moveTo>
                    <a:cubicBezTo>
                      <a:pt x="6385" y="139747"/>
                      <a:pt x="5689" y="78435"/>
                      <a:pt x="1584" y="17208"/>
                    </a:cubicBezTo>
                    <a:cubicBezTo>
                      <a:pt x="1184" y="11274"/>
                      <a:pt x="-3483" y="768"/>
                      <a:pt x="5375" y="25"/>
                    </a:cubicBezTo>
                    <a:cubicBezTo>
                      <a:pt x="12900" y="-604"/>
                      <a:pt x="12490" y="10817"/>
                      <a:pt x="13548" y="17113"/>
                    </a:cubicBezTo>
                    <a:cubicBezTo>
                      <a:pt x="19567" y="52698"/>
                      <a:pt x="22034" y="88645"/>
                      <a:pt x="22739" y="124698"/>
                    </a:cubicBezTo>
                    <a:cubicBezTo>
                      <a:pt x="24216" y="199345"/>
                      <a:pt x="21168" y="273859"/>
                      <a:pt x="15338" y="348259"/>
                    </a:cubicBezTo>
                    <a:cubicBezTo>
                      <a:pt x="14805" y="355069"/>
                      <a:pt x="17053" y="366509"/>
                      <a:pt x="6661" y="365528"/>
                    </a:cubicBezTo>
                    <a:cubicBezTo>
                      <a:pt x="-835" y="364823"/>
                      <a:pt x="4060" y="354650"/>
                      <a:pt x="4127" y="348983"/>
                    </a:cubicBezTo>
                    <a:cubicBezTo>
                      <a:pt x="4689" y="299662"/>
                      <a:pt x="5785" y="250352"/>
                      <a:pt x="7156" y="17761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4"/>
              <p:cNvSpPr/>
              <p:nvPr/>
            </p:nvSpPr>
            <p:spPr>
              <a:xfrm>
                <a:off x="8849880" y="4411800"/>
                <a:ext cx="24511" cy="350082"/>
              </a:xfrm>
              <a:custGeom>
                <a:avLst/>
                <a:gdLst/>
                <a:ahLst/>
                <a:cxnLst/>
                <a:rect l="l" t="t" r="r" b="b"/>
                <a:pathLst>
                  <a:path w="26861" h="350082" extrusionOk="0">
                    <a:moveTo>
                      <a:pt x="9723" y="0"/>
                    </a:moveTo>
                    <a:cubicBezTo>
                      <a:pt x="19582" y="12525"/>
                      <a:pt x="19258" y="24441"/>
                      <a:pt x="20020" y="35195"/>
                    </a:cubicBezTo>
                    <a:cubicBezTo>
                      <a:pt x="23659" y="86868"/>
                      <a:pt x="26307" y="138589"/>
                      <a:pt x="22573" y="190452"/>
                    </a:cubicBezTo>
                    <a:cubicBezTo>
                      <a:pt x="20306" y="221942"/>
                      <a:pt x="19420" y="253527"/>
                      <a:pt x="17705" y="285055"/>
                    </a:cubicBezTo>
                    <a:cubicBezTo>
                      <a:pt x="16639" y="304600"/>
                      <a:pt x="14762" y="324078"/>
                      <a:pt x="10352" y="343224"/>
                    </a:cubicBezTo>
                    <a:cubicBezTo>
                      <a:pt x="9647" y="346281"/>
                      <a:pt x="9000" y="350082"/>
                      <a:pt x="5065" y="350015"/>
                    </a:cubicBezTo>
                    <a:cubicBezTo>
                      <a:pt x="-373" y="349930"/>
                      <a:pt x="294" y="345253"/>
                      <a:pt x="131" y="341652"/>
                    </a:cubicBezTo>
                    <a:cubicBezTo>
                      <a:pt x="-554" y="325831"/>
                      <a:pt x="1627" y="310144"/>
                      <a:pt x="2370" y="294399"/>
                    </a:cubicBezTo>
                    <a:cubicBezTo>
                      <a:pt x="6523" y="207293"/>
                      <a:pt x="9114" y="120148"/>
                      <a:pt x="6609" y="32918"/>
                    </a:cubicBezTo>
                    <a:cubicBezTo>
                      <a:pt x="6332" y="23174"/>
                      <a:pt x="4856" y="13116"/>
                      <a:pt x="9714" y="1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4"/>
              <p:cNvSpPr/>
              <p:nvPr/>
            </p:nvSpPr>
            <p:spPr>
              <a:xfrm>
                <a:off x="8939520" y="4453560"/>
                <a:ext cx="28447" cy="278821"/>
              </a:xfrm>
              <a:custGeom>
                <a:avLst/>
                <a:gdLst/>
                <a:ahLst/>
                <a:cxnLst/>
                <a:rect l="l" t="t" r="r" b="b"/>
                <a:pathLst>
                  <a:path w="33566" h="279520" extrusionOk="0">
                    <a:moveTo>
                      <a:pt x="25173" y="278771"/>
                    </a:moveTo>
                    <a:cubicBezTo>
                      <a:pt x="13495" y="270637"/>
                      <a:pt x="13829" y="260588"/>
                      <a:pt x="12876" y="251720"/>
                    </a:cubicBezTo>
                    <a:cubicBezTo>
                      <a:pt x="11067" y="234813"/>
                      <a:pt x="9876" y="217792"/>
                      <a:pt x="9438" y="200790"/>
                    </a:cubicBezTo>
                    <a:cubicBezTo>
                      <a:pt x="7828" y="139030"/>
                      <a:pt x="5408" y="77308"/>
                      <a:pt x="1160" y="15672"/>
                    </a:cubicBezTo>
                    <a:cubicBezTo>
                      <a:pt x="779" y="10081"/>
                      <a:pt x="-3097" y="1013"/>
                      <a:pt x="5847" y="51"/>
                    </a:cubicBezTo>
                    <a:cubicBezTo>
                      <a:pt x="13353" y="-749"/>
                      <a:pt x="13962" y="8099"/>
                      <a:pt x="15362" y="14167"/>
                    </a:cubicBezTo>
                    <a:cubicBezTo>
                      <a:pt x="21629" y="41303"/>
                      <a:pt x="24125" y="69031"/>
                      <a:pt x="25087" y="96653"/>
                    </a:cubicBezTo>
                    <a:cubicBezTo>
                      <a:pt x="27021" y="152689"/>
                      <a:pt x="30469" y="208763"/>
                      <a:pt x="26697" y="264865"/>
                    </a:cubicBezTo>
                    <a:cubicBezTo>
                      <a:pt x="26449" y="268513"/>
                      <a:pt x="25916" y="272132"/>
                      <a:pt x="25173" y="2787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4"/>
              <p:cNvSpPr/>
              <p:nvPr/>
            </p:nvSpPr>
            <p:spPr>
              <a:xfrm>
                <a:off x="7935840" y="4548600"/>
                <a:ext cx="30241" cy="293481"/>
              </a:xfrm>
              <a:custGeom>
                <a:avLst/>
                <a:gdLst/>
                <a:ahLst/>
                <a:cxnLst/>
                <a:rect l="l" t="t" r="r" b="b"/>
                <a:pathLst>
                  <a:path w="32871" h="294217" extrusionOk="0">
                    <a:moveTo>
                      <a:pt x="9464" y="293441"/>
                    </a:moveTo>
                    <a:cubicBezTo>
                      <a:pt x="349" y="284736"/>
                      <a:pt x="-261" y="274172"/>
                      <a:pt x="63" y="263771"/>
                    </a:cubicBezTo>
                    <a:cubicBezTo>
                      <a:pt x="1044" y="232234"/>
                      <a:pt x="1692" y="200639"/>
                      <a:pt x="4064" y="169188"/>
                    </a:cubicBezTo>
                    <a:cubicBezTo>
                      <a:pt x="7902" y="118238"/>
                      <a:pt x="12884" y="67375"/>
                      <a:pt x="17751" y="16512"/>
                    </a:cubicBezTo>
                    <a:cubicBezTo>
                      <a:pt x="18341" y="10368"/>
                      <a:pt x="15608" y="-776"/>
                      <a:pt x="24838" y="43"/>
                    </a:cubicBezTo>
                    <a:cubicBezTo>
                      <a:pt x="32610" y="738"/>
                      <a:pt x="29524" y="11635"/>
                      <a:pt x="29610" y="18026"/>
                    </a:cubicBezTo>
                    <a:cubicBezTo>
                      <a:pt x="30124" y="54688"/>
                      <a:pt x="26209" y="91149"/>
                      <a:pt x="23533" y="127649"/>
                    </a:cubicBezTo>
                    <a:cubicBezTo>
                      <a:pt x="20485" y="169169"/>
                      <a:pt x="17008" y="210669"/>
                      <a:pt x="13579" y="252160"/>
                    </a:cubicBezTo>
                    <a:cubicBezTo>
                      <a:pt x="12436" y="265943"/>
                      <a:pt x="10845" y="279687"/>
                      <a:pt x="9464" y="2934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4"/>
              <p:cNvSpPr/>
              <p:nvPr/>
            </p:nvSpPr>
            <p:spPr>
              <a:xfrm>
                <a:off x="7908480" y="4065120"/>
                <a:ext cx="59789" cy="285045"/>
              </a:xfrm>
              <a:custGeom>
                <a:avLst/>
                <a:gdLst/>
                <a:ahLst/>
                <a:cxnLst/>
                <a:rect l="l" t="t" r="r" b="b"/>
                <a:pathLst>
                  <a:path w="61322" h="285045" extrusionOk="0">
                    <a:moveTo>
                      <a:pt x="731" y="284710"/>
                    </a:moveTo>
                    <a:cubicBezTo>
                      <a:pt x="-1288" y="273765"/>
                      <a:pt x="1303" y="265946"/>
                      <a:pt x="3341" y="258059"/>
                    </a:cubicBezTo>
                    <a:cubicBezTo>
                      <a:pt x="20876" y="189993"/>
                      <a:pt x="30468" y="120604"/>
                      <a:pt x="38069" y="50871"/>
                    </a:cubicBezTo>
                    <a:cubicBezTo>
                      <a:pt x="39364" y="38974"/>
                      <a:pt x="41803" y="27182"/>
                      <a:pt x="44155" y="15428"/>
                    </a:cubicBezTo>
                    <a:cubicBezTo>
                      <a:pt x="45003" y="11190"/>
                      <a:pt x="46937" y="7113"/>
                      <a:pt x="48823" y="3179"/>
                    </a:cubicBezTo>
                    <a:cubicBezTo>
                      <a:pt x="49975" y="779"/>
                      <a:pt x="52614" y="-326"/>
                      <a:pt x="55214" y="84"/>
                    </a:cubicBezTo>
                    <a:cubicBezTo>
                      <a:pt x="57929" y="512"/>
                      <a:pt x="59586" y="2617"/>
                      <a:pt x="59700" y="5370"/>
                    </a:cubicBezTo>
                    <a:cubicBezTo>
                      <a:pt x="59853" y="9132"/>
                      <a:pt x="60034" y="12971"/>
                      <a:pt x="59510" y="16686"/>
                    </a:cubicBezTo>
                    <a:cubicBezTo>
                      <a:pt x="51442" y="73559"/>
                      <a:pt x="46699" y="130948"/>
                      <a:pt x="33002" y="186936"/>
                    </a:cubicBezTo>
                    <a:cubicBezTo>
                      <a:pt x="26401" y="213910"/>
                      <a:pt x="20724" y="241152"/>
                      <a:pt x="11180" y="267317"/>
                    </a:cubicBezTo>
                    <a:cubicBezTo>
                      <a:pt x="9113" y="272975"/>
                      <a:pt x="8227" y="279442"/>
                      <a:pt x="731" y="28471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4"/>
              <p:cNvSpPr/>
              <p:nvPr/>
            </p:nvSpPr>
            <p:spPr>
              <a:xfrm>
                <a:off x="7873920" y="4492440"/>
                <a:ext cx="36020" cy="345739"/>
              </a:xfrm>
              <a:custGeom>
                <a:avLst/>
                <a:gdLst/>
                <a:ahLst/>
                <a:cxnLst/>
                <a:rect l="l" t="t" r="r" b="b"/>
                <a:pathLst>
                  <a:path w="40586" h="345739" extrusionOk="0">
                    <a:moveTo>
                      <a:pt x="25326" y="0"/>
                    </a:moveTo>
                    <a:cubicBezTo>
                      <a:pt x="30556" y="16811"/>
                      <a:pt x="31623" y="30432"/>
                      <a:pt x="33337" y="43977"/>
                    </a:cubicBezTo>
                    <a:cubicBezTo>
                      <a:pt x="39357" y="91449"/>
                      <a:pt x="34480" y="138522"/>
                      <a:pt x="28413" y="185538"/>
                    </a:cubicBezTo>
                    <a:cubicBezTo>
                      <a:pt x="22679" y="229971"/>
                      <a:pt x="16497" y="274348"/>
                      <a:pt x="10572" y="318754"/>
                    </a:cubicBezTo>
                    <a:cubicBezTo>
                      <a:pt x="9429" y="327317"/>
                      <a:pt x="8534" y="335909"/>
                      <a:pt x="3609" y="345739"/>
                    </a:cubicBezTo>
                    <a:cubicBezTo>
                      <a:pt x="-1229" y="339347"/>
                      <a:pt x="9" y="333718"/>
                      <a:pt x="552" y="328660"/>
                    </a:cubicBezTo>
                    <a:cubicBezTo>
                      <a:pt x="3533" y="301057"/>
                      <a:pt x="7105" y="273520"/>
                      <a:pt x="9963" y="245907"/>
                    </a:cubicBezTo>
                    <a:cubicBezTo>
                      <a:pt x="16725" y="180660"/>
                      <a:pt x="27765" y="115681"/>
                      <a:pt x="22726" y="49673"/>
                    </a:cubicBezTo>
                    <a:cubicBezTo>
                      <a:pt x="22098" y="41500"/>
                      <a:pt x="20859" y="33366"/>
                      <a:pt x="20516" y="25184"/>
                    </a:cubicBezTo>
                    <a:cubicBezTo>
                      <a:pt x="20212" y="17993"/>
                      <a:pt x="17916" y="10353"/>
                      <a:pt x="25317"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4"/>
              <p:cNvSpPr/>
              <p:nvPr/>
            </p:nvSpPr>
            <p:spPr>
              <a:xfrm>
                <a:off x="7972560" y="4074120"/>
                <a:ext cx="41019" cy="221597"/>
              </a:xfrm>
              <a:custGeom>
                <a:avLst/>
                <a:gdLst/>
                <a:ahLst/>
                <a:cxnLst/>
                <a:rect l="l" t="t" r="r" b="b"/>
                <a:pathLst>
                  <a:path w="44225" h="222152" extrusionOk="0">
                    <a:moveTo>
                      <a:pt x="41040" y="26457"/>
                    </a:moveTo>
                    <a:cubicBezTo>
                      <a:pt x="35391" y="86188"/>
                      <a:pt x="27333" y="145634"/>
                      <a:pt x="15846" y="204574"/>
                    </a:cubicBezTo>
                    <a:cubicBezTo>
                      <a:pt x="14608" y="210909"/>
                      <a:pt x="14779" y="221948"/>
                      <a:pt x="7188" y="221319"/>
                    </a:cubicBezTo>
                    <a:cubicBezTo>
                      <a:pt x="-3061" y="220481"/>
                      <a:pt x="501" y="209223"/>
                      <a:pt x="1006" y="202555"/>
                    </a:cubicBezTo>
                    <a:cubicBezTo>
                      <a:pt x="4035" y="162846"/>
                      <a:pt x="11007" y="123621"/>
                      <a:pt x="17008" y="84293"/>
                    </a:cubicBezTo>
                    <a:cubicBezTo>
                      <a:pt x="20628" y="60576"/>
                      <a:pt x="25581" y="37068"/>
                      <a:pt x="30029" y="13484"/>
                    </a:cubicBezTo>
                    <a:cubicBezTo>
                      <a:pt x="30724" y="9798"/>
                      <a:pt x="31591" y="6073"/>
                      <a:pt x="33029" y="2635"/>
                    </a:cubicBezTo>
                    <a:cubicBezTo>
                      <a:pt x="33572" y="1321"/>
                      <a:pt x="35868" y="187"/>
                      <a:pt x="37477" y="16"/>
                    </a:cubicBezTo>
                    <a:cubicBezTo>
                      <a:pt x="39582" y="-204"/>
                      <a:pt x="40906" y="1920"/>
                      <a:pt x="40954" y="3721"/>
                    </a:cubicBezTo>
                    <a:cubicBezTo>
                      <a:pt x="41164" y="11293"/>
                      <a:pt x="41040" y="18875"/>
                      <a:pt x="41040" y="2644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4"/>
              <p:cNvSpPr/>
              <p:nvPr/>
            </p:nvSpPr>
            <p:spPr>
              <a:xfrm>
                <a:off x="7988040" y="4611960"/>
                <a:ext cx="23729" cy="212589"/>
              </a:xfrm>
              <a:custGeom>
                <a:avLst/>
                <a:gdLst/>
                <a:ahLst/>
                <a:cxnLst/>
                <a:rect l="l" t="t" r="r" b="b"/>
                <a:pathLst>
                  <a:path w="25584" h="213122" extrusionOk="0">
                    <a:moveTo>
                      <a:pt x="9299" y="212847"/>
                    </a:moveTo>
                    <a:cubicBezTo>
                      <a:pt x="1298" y="205961"/>
                      <a:pt x="821" y="199198"/>
                      <a:pt x="535" y="192350"/>
                    </a:cubicBezTo>
                    <a:cubicBezTo>
                      <a:pt x="-512" y="167108"/>
                      <a:pt x="31" y="141886"/>
                      <a:pt x="1698" y="116683"/>
                    </a:cubicBezTo>
                    <a:cubicBezTo>
                      <a:pt x="3527" y="88994"/>
                      <a:pt x="5355" y="61314"/>
                      <a:pt x="7127" y="33625"/>
                    </a:cubicBezTo>
                    <a:cubicBezTo>
                      <a:pt x="7651" y="25443"/>
                      <a:pt x="7803" y="17223"/>
                      <a:pt x="8498" y="9060"/>
                    </a:cubicBezTo>
                    <a:cubicBezTo>
                      <a:pt x="8879" y="4564"/>
                      <a:pt x="10194" y="-265"/>
                      <a:pt x="15919" y="11"/>
                    </a:cubicBezTo>
                    <a:cubicBezTo>
                      <a:pt x="20510" y="230"/>
                      <a:pt x="21424" y="4507"/>
                      <a:pt x="21834" y="8355"/>
                    </a:cubicBezTo>
                    <a:cubicBezTo>
                      <a:pt x="22176" y="11489"/>
                      <a:pt x="22091" y="14670"/>
                      <a:pt x="22443" y="17795"/>
                    </a:cubicBezTo>
                    <a:cubicBezTo>
                      <a:pt x="25072" y="41169"/>
                      <a:pt x="22881" y="64505"/>
                      <a:pt x="21005" y="87727"/>
                    </a:cubicBezTo>
                    <a:cubicBezTo>
                      <a:pt x="17719" y="128503"/>
                      <a:pt x="16528" y="169499"/>
                      <a:pt x="9299" y="21285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4"/>
              <p:cNvSpPr/>
              <p:nvPr/>
            </p:nvSpPr>
            <p:spPr>
              <a:xfrm>
                <a:off x="8817120" y="3448800"/>
                <a:ext cx="46473" cy="234115"/>
              </a:xfrm>
              <a:custGeom>
                <a:avLst/>
                <a:gdLst/>
                <a:ahLst/>
                <a:cxnLst/>
                <a:rect l="l" t="t" r="r" b="b"/>
                <a:pathLst>
                  <a:path w="47910" h="234115" extrusionOk="0">
                    <a:moveTo>
                      <a:pt x="42481" y="234115"/>
                    </a:moveTo>
                    <a:cubicBezTo>
                      <a:pt x="22393" y="158087"/>
                      <a:pt x="13278" y="80324"/>
                      <a:pt x="0" y="0"/>
                    </a:cubicBezTo>
                    <a:cubicBezTo>
                      <a:pt x="11859" y="6039"/>
                      <a:pt x="12544" y="14792"/>
                      <a:pt x="14744" y="21955"/>
                    </a:cubicBezTo>
                    <a:cubicBezTo>
                      <a:pt x="22145" y="46120"/>
                      <a:pt x="26412" y="71038"/>
                      <a:pt x="30366" y="95945"/>
                    </a:cubicBezTo>
                    <a:cubicBezTo>
                      <a:pt x="35604" y="128949"/>
                      <a:pt x="40414" y="162030"/>
                      <a:pt x="44939" y="195148"/>
                    </a:cubicBezTo>
                    <a:cubicBezTo>
                      <a:pt x="46682" y="207931"/>
                      <a:pt x="47910" y="220923"/>
                      <a:pt x="42491" y="234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4"/>
              <p:cNvSpPr/>
              <p:nvPr/>
            </p:nvSpPr>
            <p:spPr>
              <a:xfrm>
                <a:off x="8022960" y="4100400"/>
                <a:ext cx="32015" cy="172351"/>
              </a:xfrm>
              <a:custGeom>
                <a:avLst/>
                <a:gdLst/>
                <a:ahLst/>
                <a:cxnLst/>
                <a:rect l="l" t="t" r="r" b="b"/>
                <a:pathLst>
                  <a:path w="33090" h="172783" extrusionOk="0">
                    <a:moveTo>
                      <a:pt x="31921" y="29768"/>
                    </a:moveTo>
                    <a:cubicBezTo>
                      <a:pt x="30064" y="61915"/>
                      <a:pt x="23311" y="93414"/>
                      <a:pt x="18967" y="125237"/>
                    </a:cubicBezTo>
                    <a:cubicBezTo>
                      <a:pt x="17091" y="138953"/>
                      <a:pt x="15662" y="152802"/>
                      <a:pt x="11328" y="166051"/>
                    </a:cubicBezTo>
                    <a:cubicBezTo>
                      <a:pt x="10395" y="168900"/>
                      <a:pt x="9347" y="172614"/>
                      <a:pt x="5356" y="172310"/>
                    </a:cubicBezTo>
                    <a:cubicBezTo>
                      <a:pt x="1536" y="172014"/>
                      <a:pt x="375" y="168442"/>
                      <a:pt x="337" y="165432"/>
                    </a:cubicBezTo>
                    <a:cubicBezTo>
                      <a:pt x="194" y="153469"/>
                      <a:pt x="-568" y="141372"/>
                      <a:pt x="823" y="129552"/>
                    </a:cubicBezTo>
                    <a:cubicBezTo>
                      <a:pt x="5309" y="91385"/>
                      <a:pt x="10509" y="53295"/>
                      <a:pt x="15786" y="15223"/>
                    </a:cubicBezTo>
                    <a:cubicBezTo>
                      <a:pt x="16596" y="9384"/>
                      <a:pt x="16025" y="-169"/>
                      <a:pt x="23625" y="2"/>
                    </a:cubicBezTo>
                    <a:cubicBezTo>
                      <a:pt x="32522" y="202"/>
                      <a:pt x="31379" y="9813"/>
                      <a:pt x="31874" y="16528"/>
                    </a:cubicBezTo>
                    <a:cubicBezTo>
                      <a:pt x="32198" y="20919"/>
                      <a:pt x="31931" y="25358"/>
                      <a:pt x="31931" y="2976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4"/>
              <p:cNvSpPr/>
              <p:nvPr/>
            </p:nvSpPr>
            <p:spPr>
              <a:xfrm>
                <a:off x="8018280" y="3407040"/>
                <a:ext cx="69887" cy="183277"/>
              </a:xfrm>
              <a:custGeom>
                <a:avLst/>
                <a:gdLst/>
                <a:ahLst/>
                <a:cxnLst/>
                <a:rect l="l" t="t" r="r" b="b"/>
                <a:pathLst>
                  <a:path w="71313" h="185128" extrusionOk="0">
                    <a:moveTo>
                      <a:pt x="2226" y="183156"/>
                    </a:moveTo>
                    <a:cubicBezTo>
                      <a:pt x="-1326" y="173460"/>
                      <a:pt x="103" y="166659"/>
                      <a:pt x="1522" y="160182"/>
                    </a:cubicBezTo>
                    <a:cubicBezTo>
                      <a:pt x="11228" y="115919"/>
                      <a:pt x="22629" y="72104"/>
                      <a:pt x="36726" y="29013"/>
                    </a:cubicBezTo>
                    <a:cubicBezTo>
                      <a:pt x="39079" y="21822"/>
                      <a:pt x="41555" y="14611"/>
                      <a:pt x="46023" y="8449"/>
                    </a:cubicBezTo>
                    <a:cubicBezTo>
                      <a:pt x="52547" y="-543"/>
                      <a:pt x="58557" y="-1962"/>
                      <a:pt x="69987" y="2324"/>
                    </a:cubicBezTo>
                    <a:cubicBezTo>
                      <a:pt x="69178" y="10163"/>
                      <a:pt x="58586" y="2953"/>
                      <a:pt x="57424" y="10516"/>
                    </a:cubicBezTo>
                    <a:cubicBezTo>
                      <a:pt x="56671" y="15440"/>
                      <a:pt x="54709" y="20184"/>
                      <a:pt x="53376" y="25032"/>
                    </a:cubicBezTo>
                    <a:cubicBezTo>
                      <a:pt x="42518" y="64446"/>
                      <a:pt x="31954" y="103946"/>
                      <a:pt x="20676" y="143246"/>
                    </a:cubicBezTo>
                    <a:cubicBezTo>
                      <a:pt x="16924" y="156324"/>
                      <a:pt x="13580" y="169917"/>
                      <a:pt x="2236" y="18316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4"/>
              <p:cNvSpPr/>
              <p:nvPr/>
            </p:nvSpPr>
            <p:spPr>
              <a:xfrm>
                <a:off x="8784720" y="3452040"/>
                <a:ext cx="29910" cy="199724"/>
              </a:xfrm>
              <a:custGeom>
                <a:avLst/>
                <a:gdLst/>
                <a:ahLst/>
                <a:cxnLst/>
                <a:rect l="l" t="t" r="r" b="b"/>
                <a:pathLst>
                  <a:path w="30756" h="200225" extrusionOk="0">
                    <a:moveTo>
                      <a:pt x="26863" y="199831"/>
                    </a:moveTo>
                    <a:cubicBezTo>
                      <a:pt x="18672" y="186658"/>
                      <a:pt x="19348" y="171932"/>
                      <a:pt x="17500" y="157778"/>
                    </a:cubicBezTo>
                    <a:cubicBezTo>
                      <a:pt x="11719" y="113487"/>
                      <a:pt x="3956" y="69453"/>
                      <a:pt x="431" y="24876"/>
                    </a:cubicBezTo>
                    <a:cubicBezTo>
                      <a:pt x="-16" y="19237"/>
                      <a:pt x="-93" y="13551"/>
                      <a:pt x="98" y="7903"/>
                    </a:cubicBezTo>
                    <a:cubicBezTo>
                      <a:pt x="222" y="4274"/>
                      <a:pt x="441" y="-384"/>
                      <a:pt x="5642" y="25"/>
                    </a:cubicBezTo>
                    <a:cubicBezTo>
                      <a:pt x="9261" y="311"/>
                      <a:pt x="9842" y="4102"/>
                      <a:pt x="10299" y="7302"/>
                    </a:cubicBezTo>
                    <a:cubicBezTo>
                      <a:pt x="12528" y="22876"/>
                      <a:pt x="15300" y="38382"/>
                      <a:pt x="16947" y="54013"/>
                    </a:cubicBezTo>
                    <a:cubicBezTo>
                      <a:pt x="21177" y="94056"/>
                      <a:pt x="28034" y="133832"/>
                      <a:pt x="29759" y="174143"/>
                    </a:cubicBezTo>
                    <a:cubicBezTo>
                      <a:pt x="30121" y="182686"/>
                      <a:pt x="30663" y="191316"/>
                      <a:pt x="26873" y="19984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4"/>
              <p:cNvSpPr/>
              <p:nvPr/>
            </p:nvSpPr>
            <p:spPr>
              <a:xfrm>
                <a:off x="8815680" y="4470480"/>
                <a:ext cx="21570" cy="183886"/>
              </a:xfrm>
              <a:custGeom>
                <a:avLst/>
                <a:gdLst/>
                <a:ahLst/>
                <a:cxnLst/>
                <a:rect l="l" t="t" r="r" b="b"/>
                <a:pathLst>
                  <a:path w="24793" h="184347" extrusionOk="0">
                    <a:moveTo>
                      <a:pt x="5859" y="0"/>
                    </a:moveTo>
                    <a:cubicBezTo>
                      <a:pt x="12088" y="11201"/>
                      <a:pt x="11459" y="22898"/>
                      <a:pt x="12298" y="33623"/>
                    </a:cubicBezTo>
                    <a:cubicBezTo>
                      <a:pt x="15898" y="79467"/>
                      <a:pt x="18336" y="125397"/>
                      <a:pt x="20927" y="171317"/>
                    </a:cubicBezTo>
                    <a:cubicBezTo>
                      <a:pt x="21175" y="175765"/>
                      <a:pt x="23651" y="183194"/>
                      <a:pt x="16908" y="183785"/>
                    </a:cubicBezTo>
                    <a:cubicBezTo>
                      <a:pt x="10507" y="184347"/>
                      <a:pt x="11069" y="176889"/>
                      <a:pt x="10240" y="172174"/>
                    </a:cubicBezTo>
                    <a:cubicBezTo>
                      <a:pt x="5059" y="142913"/>
                      <a:pt x="4439" y="113262"/>
                      <a:pt x="2887" y="83706"/>
                    </a:cubicBezTo>
                    <a:cubicBezTo>
                      <a:pt x="1696" y="61055"/>
                      <a:pt x="887" y="38376"/>
                      <a:pt x="162" y="15697"/>
                    </a:cubicBezTo>
                    <a:cubicBezTo>
                      <a:pt x="10" y="10868"/>
                      <a:pt x="-1142" y="5448"/>
                      <a:pt x="5849"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4"/>
              <p:cNvSpPr/>
              <p:nvPr/>
            </p:nvSpPr>
            <p:spPr>
              <a:xfrm>
                <a:off x="8121600" y="3044520"/>
                <a:ext cx="29877" cy="168057"/>
              </a:xfrm>
              <a:custGeom>
                <a:avLst/>
                <a:gdLst/>
                <a:ahLst/>
                <a:cxnLst/>
                <a:rect l="l" t="t" r="r" b="b"/>
                <a:pathLst>
                  <a:path w="32652" h="169755" extrusionOk="0">
                    <a:moveTo>
                      <a:pt x="29718" y="46092"/>
                    </a:moveTo>
                    <a:cubicBezTo>
                      <a:pt x="29890" y="82392"/>
                      <a:pt x="21289" y="117292"/>
                      <a:pt x="13631" y="152334"/>
                    </a:cubicBezTo>
                    <a:cubicBezTo>
                      <a:pt x="13097" y="154782"/>
                      <a:pt x="12497" y="157316"/>
                      <a:pt x="11326" y="159497"/>
                    </a:cubicBezTo>
                    <a:cubicBezTo>
                      <a:pt x="9421" y="163040"/>
                      <a:pt x="8916" y="169689"/>
                      <a:pt x="3191" y="167688"/>
                    </a:cubicBezTo>
                    <a:cubicBezTo>
                      <a:pt x="-2762" y="165622"/>
                      <a:pt x="1286" y="160288"/>
                      <a:pt x="2096" y="156325"/>
                    </a:cubicBezTo>
                    <a:cubicBezTo>
                      <a:pt x="10402" y="115587"/>
                      <a:pt x="17803" y="74734"/>
                      <a:pt x="17574" y="32938"/>
                    </a:cubicBezTo>
                    <a:cubicBezTo>
                      <a:pt x="17526" y="24147"/>
                      <a:pt x="16584" y="15355"/>
                      <a:pt x="16593" y="6573"/>
                    </a:cubicBezTo>
                    <a:cubicBezTo>
                      <a:pt x="16593" y="3601"/>
                      <a:pt x="17983" y="68"/>
                      <a:pt x="21927" y="1"/>
                    </a:cubicBezTo>
                    <a:cubicBezTo>
                      <a:pt x="26004" y="-66"/>
                      <a:pt x="27032" y="3573"/>
                      <a:pt x="27261" y="6526"/>
                    </a:cubicBezTo>
                    <a:cubicBezTo>
                      <a:pt x="28299" y="19699"/>
                      <a:pt x="28937" y="32900"/>
                      <a:pt x="29718" y="4610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4"/>
              <p:cNvSpPr/>
              <p:nvPr/>
            </p:nvSpPr>
            <p:spPr>
              <a:xfrm>
                <a:off x="8127720" y="4091040"/>
                <a:ext cx="23025" cy="103625"/>
              </a:xfrm>
              <a:custGeom>
                <a:avLst/>
                <a:gdLst/>
                <a:ahLst/>
                <a:cxnLst/>
                <a:rect l="l" t="t" r="r" b="b"/>
                <a:pathLst>
                  <a:path w="23860" h="104146" extrusionOk="0">
                    <a:moveTo>
                      <a:pt x="23012" y="42353"/>
                    </a:moveTo>
                    <a:cubicBezTo>
                      <a:pt x="22392" y="56831"/>
                      <a:pt x="21745" y="71290"/>
                      <a:pt x="19230" y="85597"/>
                    </a:cubicBezTo>
                    <a:cubicBezTo>
                      <a:pt x="18583" y="89292"/>
                      <a:pt x="17907" y="93045"/>
                      <a:pt x="16639" y="96550"/>
                    </a:cubicBezTo>
                    <a:cubicBezTo>
                      <a:pt x="15354" y="100113"/>
                      <a:pt x="13201" y="103856"/>
                      <a:pt x="8915" y="103732"/>
                    </a:cubicBezTo>
                    <a:cubicBezTo>
                      <a:pt x="4609" y="103618"/>
                      <a:pt x="2599" y="99751"/>
                      <a:pt x="1609" y="96103"/>
                    </a:cubicBezTo>
                    <a:cubicBezTo>
                      <a:pt x="628" y="92512"/>
                      <a:pt x="323" y="88664"/>
                      <a:pt x="190" y="84911"/>
                    </a:cubicBezTo>
                    <a:cubicBezTo>
                      <a:pt x="-667" y="60298"/>
                      <a:pt x="1438" y="35886"/>
                      <a:pt x="5314" y="11597"/>
                    </a:cubicBezTo>
                    <a:cubicBezTo>
                      <a:pt x="5514" y="10358"/>
                      <a:pt x="5600" y="9073"/>
                      <a:pt x="6000" y="7892"/>
                    </a:cubicBezTo>
                    <a:cubicBezTo>
                      <a:pt x="7200" y="4329"/>
                      <a:pt x="8258" y="262"/>
                      <a:pt x="12887" y="14"/>
                    </a:cubicBezTo>
                    <a:cubicBezTo>
                      <a:pt x="18516" y="-290"/>
                      <a:pt x="20621" y="4320"/>
                      <a:pt x="21355" y="8501"/>
                    </a:cubicBezTo>
                    <a:cubicBezTo>
                      <a:pt x="22545" y="15274"/>
                      <a:pt x="22640" y="22246"/>
                      <a:pt x="22974" y="29142"/>
                    </a:cubicBezTo>
                    <a:cubicBezTo>
                      <a:pt x="23193" y="33533"/>
                      <a:pt x="23012" y="37952"/>
                      <a:pt x="23012" y="4235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4"/>
              <p:cNvSpPr/>
              <p:nvPr/>
            </p:nvSpPr>
            <p:spPr>
              <a:xfrm>
                <a:off x="8061120" y="3445920"/>
                <a:ext cx="43867" cy="119206"/>
              </a:xfrm>
              <a:custGeom>
                <a:avLst/>
                <a:gdLst/>
                <a:ahLst/>
                <a:cxnLst/>
                <a:rect l="l" t="t" r="r" b="b"/>
                <a:pathLst>
                  <a:path w="44310" h="119805" extrusionOk="0">
                    <a:moveTo>
                      <a:pt x="43853" y="13849"/>
                    </a:moveTo>
                    <a:cubicBezTo>
                      <a:pt x="42682" y="25165"/>
                      <a:pt x="39948" y="34871"/>
                      <a:pt x="36720" y="44444"/>
                    </a:cubicBezTo>
                    <a:cubicBezTo>
                      <a:pt x="30490" y="62970"/>
                      <a:pt x="24203" y="81477"/>
                      <a:pt x="17736" y="99917"/>
                    </a:cubicBezTo>
                    <a:cubicBezTo>
                      <a:pt x="16078" y="104651"/>
                      <a:pt x="13812" y="109214"/>
                      <a:pt x="11478" y="113672"/>
                    </a:cubicBezTo>
                    <a:cubicBezTo>
                      <a:pt x="10030" y="116434"/>
                      <a:pt x="7744" y="119805"/>
                      <a:pt x="4420" y="118824"/>
                    </a:cubicBezTo>
                    <a:cubicBezTo>
                      <a:pt x="248" y="117586"/>
                      <a:pt x="-457" y="113300"/>
                      <a:pt x="229" y="109366"/>
                    </a:cubicBezTo>
                    <a:cubicBezTo>
                      <a:pt x="1201" y="103785"/>
                      <a:pt x="2229" y="98155"/>
                      <a:pt x="3867" y="92745"/>
                    </a:cubicBezTo>
                    <a:cubicBezTo>
                      <a:pt x="12297" y="64989"/>
                      <a:pt x="20936" y="37300"/>
                      <a:pt x="29499" y="9582"/>
                    </a:cubicBezTo>
                    <a:cubicBezTo>
                      <a:pt x="30061" y="7782"/>
                      <a:pt x="30376" y="5868"/>
                      <a:pt x="31166" y="4172"/>
                    </a:cubicBezTo>
                    <a:cubicBezTo>
                      <a:pt x="32252" y="1819"/>
                      <a:pt x="33985" y="0"/>
                      <a:pt x="36853" y="0"/>
                    </a:cubicBezTo>
                    <a:cubicBezTo>
                      <a:pt x="40605" y="0"/>
                      <a:pt x="42634" y="2239"/>
                      <a:pt x="43196" y="5658"/>
                    </a:cubicBezTo>
                    <a:cubicBezTo>
                      <a:pt x="43701" y="8744"/>
                      <a:pt x="43710" y="11916"/>
                      <a:pt x="43844" y="1385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4"/>
              <p:cNvSpPr/>
              <p:nvPr/>
            </p:nvSpPr>
            <p:spPr>
              <a:xfrm>
                <a:off x="8174520" y="3058560"/>
                <a:ext cx="21951" cy="140300"/>
              </a:xfrm>
              <a:custGeom>
                <a:avLst/>
                <a:gdLst/>
                <a:ahLst/>
                <a:cxnLst/>
                <a:rect l="l" t="t" r="r" b="b"/>
                <a:pathLst>
                  <a:path w="25231" h="141360" extrusionOk="0">
                    <a:moveTo>
                      <a:pt x="3834" y="140325"/>
                    </a:moveTo>
                    <a:cubicBezTo>
                      <a:pt x="-2090" y="132038"/>
                      <a:pt x="415" y="122590"/>
                      <a:pt x="1195" y="113531"/>
                    </a:cubicBezTo>
                    <a:cubicBezTo>
                      <a:pt x="3415" y="87795"/>
                      <a:pt x="8139" y="62277"/>
                      <a:pt x="7787" y="36331"/>
                    </a:cubicBezTo>
                    <a:cubicBezTo>
                      <a:pt x="7663" y="26940"/>
                      <a:pt x="9206" y="17338"/>
                      <a:pt x="5492" y="8261"/>
                    </a:cubicBezTo>
                    <a:cubicBezTo>
                      <a:pt x="4167" y="5023"/>
                      <a:pt x="3587" y="2060"/>
                      <a:pt x="7463" y="565"/>
                    </a:cubicBezTo>
                    <a:cubicBezTo>
                      <a:pt x="11635" y="-1035"/>
                      <a:pt x="14816" y="908"/>
                      <a:pt x="16855" y="4584"/>
                    </a:cubicBezTo>
                    <a:cubicBezTo>
                      <a:pt x="20645" y="11414"/>
                      <a:pt x="21160" y="19015"/>
                      <a:pt x="21608" y="26587"/>
                    </a:cubicBezTo>
                    <a:cubicBezTo>
                      <a:pt x="23141" y="52581"/>
                      <a:pt x="19312" y="78175"/>
                      <a:pt x="15683" y="103768"/>
                    </a:cubicBezTo>
                    <a:cubicBezTo>
                      <a:pt x="14445" y="112493"/>
                      <a:pt x="13225" y="121247"/>
                      <a:pt x="11454" y="129867"/>
                    </a:cubicBezTo>
                    <a:cubicBezTo>
                      <a:pt x="10625" y="133924"/>
                      <a:pt x="10454" y="139011"/>
                      <a:pt x="3843" y="14031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4"/>
              <p:cNvSpPr/>
              <p:nvPr/>
            </p:nvSpPr>
            <p:spPr>
              <a:xfrm>
                <a:off x="8064360" y="4645800"/>
                <a:ext cx="20503" cy="129148"/>
              </a:xfrm>
              <a:custGeom>
                <a:avLst/>
                <a:gdLst/>
                <a:ahLst/>
                <a:cxnLst/>
                <a:rect l="l" t="t" r="r" b="b"/>
                <a:pathLst>
                  <a:path w="25080" h="129797" extrusionOk="0">
                    <a:moveTo>
                      <a:pt x="757" y="129180"/>
                    </a:moveTo>
                    <a:cubicBezTo>
                      <a:pt x="-1919" y="111177"/>
                      <a:pt x="3368" y="94623"/>
                      <a:pt x="3244" y="77840"/>
                    </a:cubicBezTo>
                    <a:cubicBezTo>
                      <a:pt x="3082" y="57066"/>
                      <a:pt x="3863" y="36273"/>
                      <a:pt x="4663" y="15499"/>
                    </a:cubicBezTo>
                    <a:cubicBezTo>
                      <a:pt x="4891" y="9632"/>
                      <a:pt x="3244" y="611"/>
                      <a:pt x="11311" y="30"/>
                    </a:cubicBezTo>
                    <a:cubicBezTo>
                      <a:pt x="20131" y="-608"/>
                      <a:pt x="18588" y="8974"/>
                      <a:pt x="19188" y="14461"/>
                    </a:cubicBezTo>
                    <a:cubicBezTo>
                      <a:pt x="23161" y="51275"/>
                      <a:pt x="18408" y="87270"/>
                      <a:pt x="7540" y="122531"/>
                    </a:cubicBezTo>
                    <a:cubicBezTo>
                      <a:pt x="6825" y="124836"/>
                      <a:pt x="5911" y="127313"/>
                      <a:pt x="767" y="12918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4"/>
              <p:cNvSpPr/>
              <p:nvPr/>
            </p:nvSpPr>
            <p:spPr>
              <a:xfrm>
                <a:off x="7985160" y="3688200"/>
                <a:ext cx="35238" cy="98024"/>
              </a:xfrm>
              <a:custGeom>
                <a:avLst/>
                <a:gdLst/>
                <a:ahLst/>
                <a:cxnLst/>
                <a:rect l="l" t="t" r="r" b="b"/>
                <a:pathLst>
                  <a:path w="37890" h="99517" extrusionOk="0">
                    <a:moveTo>
                      <a:pt x="0" y="81995"/>
                    </a:moveTo>
                    <a:cubicBezTo>
                      <a:pt x="3924" y="57335"/>
                      <a:pt x="6182" y="33380"/>
                      <a:pt x="15497" y="11034"/>
                    </a:cubicBezTo>
                    <a:cubicBezTo>
                      <a:pt x="17859" y="5367"/>
                      <a:pt x="20355" y="-1367"/>
                      <a:pt x="28689" y="242"/>
                    </a:cubicBezTo>
                    <a:cubicBezTo>
                      <a:pt x="34042" y="1271"/>
                      <a:pt x="37890" y="11444"/>
                      <a:pt x="33518" y="18063"/>
                    </a:cubicBezTo>
                    <a:cubicBezTo>
                      <a:pt x="21126" y="36837"/>
                      <a:pt x="21965" y="58850"/>
                      <a:pt x="16650" y="79319"/>
                    </a:cubicBezTo>
                    <a:cubicBezTo>
                      <a:pt x="15545" y="83586"/>
                      <a:pt x="14583" y="87882"/>
                      <a:pt x="13573" y="92168"/>
                    </a:cubicBezTo>
                    <a:cubicBezTo>
                      <a:pt x="12802" y="95445"/>
                      <a:pt x="11449" y="98150"/>
                      <a:pt x="7496" y="98007"/>
                    </a:cubicBezTo>
                    <a:cubicBezTo>
                      <a:pt x="3791" y="97873"/>
                      <a:pt x="1733" y="95369"/>
                      <a:pt x="1048" y="92177"/>
                    </a:cubicBezTo>
                    <a:cubicBezTo>
                      <a:pt x="267" y="88529"/>
                      <a:pt x="248" y="84719"/>
                      <a:pt x="0" y="8199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34"/>
              <p:cNvSpPr/>
              <p:nvPr/>
            </p:nvSpPr>
            <p:spPr>
              <a:xfrm>
                <a:off x="8769240" y="3509640"/>
                <a:ext cx="13336" cy="134664"/>
              </a:xfrm>
              <a:custGeom>
                <a:avLst/>
                <a:gdLst/>
                <a:ahLst/>
                <a:cxnLst/>
                <a:rect l="l" t="t" r="r" b="b"/>
                <a:pathLst>
                  <a:path w="18850" h="134664" extrusionOk="0">
                    <a:moveTo>
                      <a:pt x="12826" y="134664"/>
                    </a:moveTo>
                    <a:cubicBezTo>
                      <a:pt x="-2300" y="111814"/>
                      <a:pt x="-4700" y="20079"/>
                      <a:pt x="9130" y="0"/>
                    </a:cubicBezTo>
                    <a:cubicBezTo>
                      <a:pt x="14150" y="46215"/>
                      <a:pt x="13941" y="90278"/>
                      <a:pt x="12826" y="1346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 name="Google Shape;595;p34"/>
              <p:cNvSpPr/>
              <p:nvPr/>
            </p:nvSpPr>
            <p:spPr>
              <a:xfrm>
                <a:off x="8510760" y="3116520"/>
                <a:ext cx="18349" cy="113263"/>
              </a:xfrm>
              <a:custGeom>
                <a:avLst/>
                <a:gdLst/>
                <a:ahLst/>
                <a:cxnLst/>
                <a:rect l="l" t="t" r="r" b="b"/>
                <a:pathLst>
                  <a:path w="18488" h="114119" extrusionOk="0">
                    <a:moveTo>
                      <a:pt x="695" y="41188"/>
                    </a:moveTo>
                    <a:cubicBezTo>
                      <a:pt x="695" y="29901"/>
                      <a:pt x="600" y="18604"/>
                      <a:pt x="752" y="7317"/>
                    </a:cubicBezTo>
                    <a:cubicBezTo>
                      <a:pt x="791" y="4069"/>
                      <a:pt x="2067" y="602"/>
                      <a:pt x="5534" y="87"/>
                    </a:cubicBezTo>
                    <a:cubicBezTo>
                      <a:pt x="10620" y="-675"/>
                      <a:pt x="11420" y="3697"/>
                      <a:pt x="11992" y="7383"/>
                    </a:cubicBezTo>
                    <a:cubicBezTo>
                      <a:pt x="12849" y="12956"/>
                      <a:pt x="13725" y="18575"/>
                      <a:pt x="13916" y="24195"/>
                    </a:cubicBezTo>
                    <a:cubicBezTo>
                      <a:pt x="14678" y="47389"/>
                      <a:pt x="14440" y="70610"/>
                      <a:pt x="17850" y="93661"/>
                    </a:cubicBezTo>
                    <a:cubicBezTo>
                      <a:pt x="18488" y="97947"/>
                      <a:pt x="18079" y="102443"/>
                      <a:pt x="17707" y="106805"/>
                    </a:cubicBezTo>
                    <a:cubicBezTo>
                      <a:pt x="17450" y="109768"/>
                      <a:pt x="17069" y="113444"/>
                      <a:pt x="12849" y="113311"/>
                    </a:cubicBezTo>
                    <a:cubicBezTo>
                      <a:pt x="10030" y="113225"/>
                      <a:pt x="8791" y="110635"/>
                      <a:pt x="8011" y="108206"/>
                    </a:cubicBezTo>
                    <a:cubicBezTo>
                      <a:pt x="3915" y="95594"/>
                      <a:pt x="2562" y="82488"/>
                      <a:pt x="1419" y="69391"/>
                    </a:cubicBezTo>
                    <a:cubicBezTo>
                      <a:pt x="600" y="60028"/>
                      <a:pt x="448" y="50598"/>
                      <a:pt x="0" y="41207"/>
                    </a:cubicBezTo>
                    <a:cubicBezTo>
                      <a:pt x="228" y="41207"/>
                      <a:pt x="467" y="41207"/>
                      <a:pt x="695" y="41188"/>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4"/>
              <p:cNvSpPr/>
              <p:nvPr/>
            </p:nvSpPr>
            <p:spPr>
              <a:xfrm>
                <a:off x="8085600" y="4100400"/>
                <a:ext cx="23038" cy="105934"/>
              </a:xfrm>
              <a:custGeom>
                <a:avLst/>
                <a:gdLst/>
                <a:ahLst/>
                <a:cxnLst/>
                <a:rect l="l" t="t" r="r" b="b"/>
                <a:pathLst>
                  <a:path w="23812" h="107547" extrusionOk="0">
                    <a:moveTo>
                      <a:pt x="6209" y="105973"/>
                    </a:moveTo>
                    <a:cubicBezTo>
                      <a:pt x="-658" y="98620"/>
                      <a:pt x="-39" y="92743"/>
                      <a:pt x="56" y="87285"/>
                    </a:cubicBezTo>
                    <a:cubicBezTo>
                      <a:pt x="532" y="61472"/>
                      <a:pt x="5199" y="36136"/>
                      <a:pt x="9381" y="10761"/>
                    </a:cubicBezTo>
                    <a:cubicBezTo>
                      <a:pt x="9867" y="7799"/>
                      <a:pt x="11181" y="4598"/>
                      <a:pt x="13086" y="2322"/>
                    </a:cubicBezTo>
                    <a:cubicBezTo>
                      <a:pt x="16353" y="-1574"/>
                      <a:pt x="20096" y="-221"/>
                      <a:pt x="21935" y="3817"/>
                    </a:cubicBezTo>
                    <a:cubicBezTo>
                      <a:pt x="23154" y="6494"/>
                      <a:pt x="23135" y="9970"/>
                      <a:pt x="22916" y="13037"/>
                    </a:cubicBezTo>
                    <a:cubicBezTo>
                      <a:pt x="20821" y="42498"/>
                      <a:pt x="15906" y="71540"/>
                      <a:pt x="9524" y="100344"/>
                    </a:cubicBezTo>
                    <a:cubicBezTo>
                      <a:pt x="9143" y="102048"/>
                      <a:pt x="7695" y="103516"/>
                      <a:pt x="6209" y="1059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4"/>
              <p:cNvSpPr/>
              <p:nvPr/>
            </p:nvSpPr>
            <p:spPr>
              <a:xfrm>
                <a:off x="8727840" y="3553200"/>
                <a:ext cx="17299" cy="107511"/>
              </a:xfrm>
              <a:custGeom>
                <a:avLst/>
                <a:gdLst/>
                <a:ahLst/>
                <a:cxnLst/>
                <a:rect l="l" t="t" r="r" b="b"/>
                <a:pathLst>
                  <a:path w="18403" h="108051" extrusionOk="0">
                    <a:moveTo>
                      <a:pt x="8643" y="107618"/>
                    </a:moveTo>
                    <a:cubicBezTo>
                      <a:pt x="2947" y="74824"/>
                      <a:pt x="-654" y="43201"/>
                      <a:pt x="99" y="11149"/>
                    </a:cubicBezTo>
                    <a:cubicBezTo>
                      <a:pt x="156" y="8692"/>
                      <a:pt x="556" y="6091"/>
                      <a:pt x="1490" y="3843"/>
                    </a:cubicBezTo>
                    <a:cubicBezTo>
                      <a:pt x="2137" y="2272"/>
                      <a:pt x="3804" y="367"/>
                      <a:pt x="5299" y="81"/>
                    </a:cubicBezTo>
                    <a:cubicBezTo>
                      <a:pt x="8024" y="-433"/>
                      <a:pt x="9814" y="1567"/>
                      <a:pt x="10538" y="4234"/>
                    </a:cubicBezTo>
                    <a:cubicBezTo>
                      <a:pt x="11196" y="6653"/>
                      <a:pt x="12186" y="9073"/>
                      <a:pt x="12319" y="11530"/>
                    </a:cubicBezTo>
                    <a:cubicBezTo>
                      <a:pt x="13824" y="39086"/>
                      <a:pt x="17749" y="66499"/>
                      <a:pt x="17149" y="94159"/>
                    </a:cubicBezTo>
                    <a:cubicBezTo>
                      <a:pt x="17044" y="98998"/>
                      <a:pt x="17549" y="104351"/>
                      <a:pt x="8643" y="10759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4"/>
              <p:cNvSpPr/>
              <p:nvPr/>
            </p:nvSpPr>
            <p:spPr>
              <a:xfrm>
                <a:off x="8227080" y="3074040"/>
                <a:ext cx="14054" cy="95425"/>
              </a:xfrm>
              <a:custGeom>
                <a:avLst/>
                <a:gdLst/>
                <a:ahLst/>
                <a:cxnLst/>
                <a:rect l="l" t="t" r="r" b="b"/>
                <a:pathLst>
                  <a:path w="14526" h="96146" extrusionOk="0">
                    <a:moveTo>
                      <a:pt x="4683" y="95393"/>
                    </a:moveTo>
                    <a:cubicBezTo>
                      <a:pt x="-299" y="90011"/>
                      <a:pt x="-3" y="84696"/>
                      <a:pt x="6" y="79791"/>
                    </a:cubicBezTo>
                    <a:cubicBezTo>
                      <a:pt x="73" y="55778"/>
                      <a:pt x="473" y="31766"/>
                      <a:pt x="797" y="7753"/>
                    </a:cubicBezTo>
                    <a:cubicBezTo>
                      <a:pt x="844" y="4467"/>
                      <a:pt x="1654" y="771"/>
                      <a:pt x="5055" y="124"/>
                    </a:cubicBezTo>
                    <a:cubicBezTo>
                      <a:pt x="9674" y="-753"/>
                      <a:pt x="11560" y="3191"/>
                      <a:pt x="12551" y="6943"/>
                    </a:cubicBezTo>
                    <a:cubicBezTo>
                      <a:pt x="13351" y="9963"/>
                      <a:pt x="13789" y="13163"/>
                      <a:pt x="13837" y="16297"/>
                    </a:cubicBezTo>
                    <a:cubicBezTo>
                      <a:pt x="14227" y="40329"/>
                      <a:pt x="13798" y="64322"/>
                      <a:pt x="10169" y="88144"/>
                    </a:cubicBezTo>
                    <a:cubicBezTo>
                      <a:pt x="9664" y="91459"/>
                      <a:pt x="8512" y="94202"/>
                      <a:pt x="4683" y="9539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4"/>
              <p:cNvSpPr/>
              <p:nvPr/>
            </p:nvSpPr>
            <p:spPr>
              <a:xfrm>
                <a:off x="8658720" y="3070080"/>
                <a:ext cx="19426" cy="85652"/>
              </a:xfrm>
              <a:custGeom>
                <a:avLst/>
                <a:gdLst/>
                <a:ahLst/>
                <a:cxnLst/>
                <a:rect l="l" t="t" r="r" b="b"/>
                <a:pathLst>
                  <a:path w="21888" h="85867" extrusionOk="0">
                    <a:moveTo>
                      <a:pt x="12106" y="85774"/>
                    </a:moveTo>
                    <a:cubicBezTo>
                      <a:pt x="2848" y="72097"/>
                      <a:pt x="4934" y="56999"/>
                      <a:pt x="2133" y="43198"/>
                    </a:cubicBezTo>
                    <a:cubicBezTo>
                      <a:pt x="-229" y="31549"/>
                      <a:pt x="-457" y="19433"/>
                      <a:pt x="610" y="7470"/>
                    </a:cubicBezTo>
                    <a:cubicBezTo>
                      <a:pt x="953" y="3621"/>
                      <a:pt x="2276" y="-93"/>
                      <a:pt x="7210" y="2"/>
                    </a:cubicBezTo>
                    <a:cubicBezTo>
                      <a:pt x="10935" y="69"/>
                      <a:pt x="13106" y="2764"/>
                      <a:pt x="13392" y="5945"/>
                    </a:cubicBezTo>
                    <a:cubicBezTo>
                      <a:pt x="15526" y="29682"/>
                      <a:pt x="21431" y="53142"/>
                      <a:pt x="18698" y="77240"/>
                    </a:cubicBezTo>
                    <a:cubicBezTo>
                      <a:pt x="18326" y="80517"/>
                      <a:pt x="16907" y="83212"/>
                      <a:pt x="12097" y="857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4"/>
              <p:cNvSpPr/>
              <p:nvPr/>
            </p:nvSpPr>
            <p:spPr>
              <a:xfrm>
                <a:off x="8102160" y="3472920"/>
                <a:ext cx="21267" cy="75939"/>
              </a:xfrm>
              <a:custGeom>
                <a:avLst/>
                <a:gdLst/>
                <a:ahLst/>
                <a:cxnLst/>
                <a:rect l="l" t="t" r="r" b="b"/>
                <a:pathLst>
                  <a:path w="21536" h="77095" extrusionOk="0">
                    <a:moveTo>
                      <a:pt x="0" y="75273"/>
                    </a:moveTo>
                    <a:cubicBezTo>
                      <a:pt x="628" y="52241"/>
                      <a:pt x="4276" y="29029"/>
                      <a:pt x="10077" y="6093"/>
                    </a:cubicBezTo>
                    <a:cubicBezTo>
                      <a:pt x="10839" y="3093"/>
                      <a:pt x="12239" y="-165"/>
                      <a:pt x="16135" y="6"/>
                    </a:cubicBezTo>
                    <a:cubicBezTo>
                      <a:pt x="20012" y="178"/>
                      <a:pt x="21536" y="3340"/>
                      <a:pt x="21364" y="6541"/>
                    </a:cubicBezTo>
                    <a:cubicBezTo>
                      <a:pt x="20060" y="29820"/>
                      <a:pt x="17136" y="52784"/>
                      <a:pt x="6391" y="73949"/>
                    </a:cubicBezTo>
                    <a:cubicBezTo>
                      <a:pt x="5619" y="75464"/>
                      <a:pt x="3963" y="76930"/>
                      <a:pt x="9" y="7526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4"/>
              <p:cNvSpPr/>
              <p:nvPr/>
            </p:nvSpPr>
            <p:spPr>
              <a:xfrm>
                <a:off x="8690400" y="4115880"/>
                <a:ext cx="25215" cy="64148"/>
              </a:xfrm>
              <a:custGeom>
                <a:avLst/>
                <a:gdLst/>
                <a:ahLst/>
                <a:cxnLst/>
                <a:rect l="l" t="t" r="r" b="b"/>
                <a:pathLst>
                  <a:path w="25470" h="66647" extrusionOk="0">
                    <a:moveTo>
                      <a:pt x="0" y="11756"/>
                    </a:moveTo>
                    <a:cubicBezTo>
                      <a:pt x="362" y="9203"/>
                      <a:pt x="343" y="6603"/>
                      <a:pt x="1134" y="4289"/>
                    </a:cubicBezTo>
                    <a:cubicBezTo>
                      <a:pt x="2800" y="-560"/>
                      <a:pt x="9325" y="-1684"/>
                      <a:pt x="11287" y="2927"/>
                    </a:cubicBezTo>
                    <a:cubicBezTo>
                      <a:pt x="18898" y="20852"/>
                      <a:pt x="22613" y="39893"/>
                      <a:pt x="25280" y="59114"/>
                    </a:cubicBezTo>
                    <a:cubicBezTo>
                      <a:pt x="25470" y="60467"/>
                      <a:pt x="24022" y="62896"/>
                      <a:pt x="22746" y="63448"/>
                    </a:cubicBezTo>
                    <a:cubicBezTo>
                      <a:pt x="19231" y="64963"/>
                      <a:pt x="16745" y="62486"/>
                      <a:pt x="15030" y="59838"/>
                    </a:cubicBezTo>
                    <a:cubicBezTo>
                      <a:pt x="5553" y="45218"/>
                      <a:pt x="3010" y="28425"/>
                      <a:pt x="0" y="1175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4"/>
              <p:cNvSpPr/>
              <p:nvPr/>
            </p:nvSpPr>
            <p:spPr>
              <a:xfrm>
                <a:off x="8593560" y="3115800"/>
                <a:ext cx="28762" cy="70971"/>
              </a:xfrm>
              <a:custGeom>
                <a:avLst/>
                <a:gdLst/>
                <a:ahLst/>
                <a:cxnLst/>
                <a:rect l="l" t="t" r="r" b="b"/>
                <a:pathLst>
                  <a:path w="33347" h="70971" extrusionOk="0">
                    <a:moveTo>
                      <a:pt x="28816" y="70971"/>
                    </a:moveTo>
                    <a:cubicBezTo>
                      <a:pt x="12280" y="66970"/>
                      <a:pt x="9061" y="56883"/>
                      <a:pt x="6737" y="47825"/>
                    </a:cubicBezTo>
                    <a:cubicBezTo>
                      <a:pt x="2755" y="32299"/>
                      <a:pt x="-4531" y="16535"/>
                      <a:pt x="3889" y="0"/>
                    </a:cubicBezTo>
                    <a:cubicBezTo>
                      <a:pt x="16862" y="21231"/>
                      <a:pt x="16462" y="46101"/>
                      <a:pt x="28816" y="7097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4"/>
              <p:cNvSpPr/>
              <p:nvPr/>
            </p:nvSpPr>
            <p:spPr>
              <a:xfrm>
                <a:off x="8785080" y="4118400"/>
                <a:ext cx="22337" cy="60828"/>
              </a:xfrm>
              <a:custGeom>
                <a:avLst/>
                <a:gdLst/>
                <a:ahLst/>
                <a:cxnLst/>
                <a:rect l="l" t="t" r="r" b="b"/>
                <a:pathLst>
                  <a:path w="24546" h="63198" extrusionOk="0">
                    <a:moveTo>
                      <a:pt x="22196" y="46129"/>
                    </a:moveTo>
                    <a:cubicBezTo>
                      <a:pt x="21377" y="51254"/>
                      <a:pt x="24091" y="59407"/>
                      <a:pt x="17509" y="60655"/>
                    </a:cubicBezTo>
                    <a:cubicBezTo>
                      <a:pt x="10166" y="62045"/>
                      <a:pt x="10203" y="53206"/>
                      <a:pt x="8889" y="48406"/>
                    </a:cubicBezTo>
                    <a:cubicBezTo>
                      <a:pt x="5403" y="35728"/>
                      <a:pt x="2879" y="22764"/>
                      <a:pt x="298" y="9848"/>
                    </a:cubicBezTo>
                    <a:cubicBezTo>
                      <a:pt x="-455" y="6105"/>
                      <a:pt x="-8" y="1800"/>
                      <a:pt x="4327" y="352"/>
                    </a:cubicBezTo>
                    <a:cubicBezTo>
                      <a:pt x="8813" y="-1153"/>
                      <a:pt x="11375" y="2448"/>
                      <a:pt x="12871" y="5829"/>
                    </a:cubicBezTo>
                    <a:cubicBezTo>
                      <a:pt x="18529" y="18583"/>
                      <a:pt x="21453" y="32023"/>
                      <a:pt x="22205" y="461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4"/>
              <p:cNvSpPr/>
              <p:nvPr/>
            </p:nvSpPr>
            <p:spPr>
              <a:xfrm>
                <a:off x="8739720" y="4116600"/>
                <a:ext cx="22695" cy="62566"/>
              </a:xfrm>
              <a:custGeom>
                <a:avLst/>
                <a:gdLst/>
                <a:ahLst/>
                <a:cxnLst/>
                <a:rect l="l" t="t" r="r" b="b"/>
                <a:pathLst>
                  <a:path w="23099" h="64170" extrusionOk="0">
                    <a:moveTo>
                      <a:pt x="22567" y="55846"/>
                    </a:moveTo>
                    <a:cubicBezTo>
                      <a:pt x="22471" y="59761"/>
                      <a:pt x="21966" y="62476"/>
                      <a:pt x="18957" y="62733"/>
                    </a:cubicBezTo>
                    <a:cubicBezTo>
                      <a:pt x="17433" y="62857"/>
                      <a:pt x="15385" y="61580"/>
                      <a:pt x="14232" y="60332"/>
                    </a:cubicBezTo>
                    <a:cubicBezTo>
                      <a:pt x="9384" y="55084"/>
                      <a:pt x="7860" y="48302"/>
                      <a:pt x="6107" y="41635"/>
                    </a:cubicBezTo>
                    <a:cubicBezTo>
                      <a:pt x="3241" y="30738"/>
                      <a:pt x="516" y="19813"/>
                      <a:pt x="87" y="8488"/>
                    </a:cubicBezTo>
                    <a:cubicBezTo>
                      <a:pt x="-27" y="5411"/>
                      <a:pt x="-532" y="1820"/>
                      <a:pt x="3174" y="458"/>
                    </a:cubicBezTo>
                    <a:cubicBezTo>
                      <a:pt x="8003" y="-1313"/>
                      <a:pt x="10013" y="2382"/>
                      <a:pt x="11241" y="5907"/>
                    </a:cubicBezTo>
                    <a:cubicBezTo>
                      <a:pt x="17051" y="22518"/>
                      <a:pt x="18737" y="40063"/>
                      <a:pt x="22567" y="5583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4"/>
              <p:cNvSpPr/>
              <p:nvPr/>
            </p:nvSpPr>
            <p:spPr>
              <a:xfrm>
                <a:off x="8694360" y="3586320"/>
                <a:ext cx="10794" cy="73493"/>
              </a:xfrm>
              <a:custGeom>
                <a:avLst/>
                <a:gdLst/>
                <a:ahLst/>
                <a:cxnLst/>
                <a:rect l="l" t="t" r="r" b="b"/>
                <a:pathLst>
                  <a:path w="11544" h="74048" extrusionOk="0">
                    <a:moveTo>
                      <a:pt x="4354" y="73476"/>
                    </a:moveTo>
                    <a:cubicBezTo>
                      <a:pt x="-56" y="71447"/>
                      <a:pt x="430" y="67266"/>
                      <a:pt x="373" y="63694"/>
                    </a:cubicBezTo>
                    <a:cubicBezTo>
                      <a:pt x="97" y="46120"/>
                      <a:pt x="11" y="28537"/>
                      <a:pt x="1" y="10964"/>
                    </a:cubicBezTo>
                    <a:cubicBezTo>
                      <a:pt x="1" y="6611"/>
                      <a:pt x="-208" y="515"/>
                      <a:pt x="4888" y="38"/>
                    </a:cubicBezTo>
                    <a:cubicBezTo>
                      <a:pt x="11307" y="-562"/>
                      <a:pt x="9698" y="6001"/>
                      <a:pt x="10003" y="9916"/>
                    </a:cubicBezTo>
                    <a:cubicBezTo>
                      <a:pt x="11336" y="26842"/>
                      <a:pt x="10984" y="43796"/>
                      <a:pt x="9898" y="60732"/>
                    </a:cubicBezTo>
                    <a:cubicBezTo>
                      <a:pt x="9584" y="65570"/>
                      <a:pt x="10003" y="70904"/>
                      <a:pt x="4345" y="7348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4"/>
              <p:cNvSpPr/>
              <p:nvPr/>
            </p:nvSpPr>
            <p:spPr>
              <a:xfrm>
                <a:off x="8033040" y="3711960"/>
                <a:ext cx="19799" cy="54021"/>
              </a:xfrm>
              <a:custGeom>
                <a:avLst/>
                <a:gdLst/>
                <a:ahLst/>
                <a:cxnLst/>
                <a:rect l="l" t="t" r="r" b="b"/>
                <a:pathLst>
                  <a:path w="22184" h="55264" extrusionOk="0">
                    <a:moveTo>
                      <a:pt x="15094" y="21800"/>
                    </a:moveTo>
                    <a:cubicBezTo>
                      <a:pt x="15237" y="29049"/>
                      <a:pt x="11722" y="36745"/>
                      <a:pt x="17999" y="43279"/>
                    </a:cubicBezTo>
                    <a:cubicBezTo>
                      <a:pt x="20485" y="45860"/>
                      <a:pt x="20152" y="49032"/>
                      <a:pt x="17332" y="51471"/>
                    </a:cubicBezTo>
                    <a:cubicBezTo>
                      <a:pt x="14189" y="54176"/>
                      <a:pt x="10522" y="55119"/>
                      <a:pt x="7159" y="52271"/>
                    </a:cubicBezTo>
                    <a:cubicBezTo>
                      <a:pt x="4864" y="50328"/>
                      <a:pt x="2187" y="47765"/>
                      <a:pt x="1578" y="45051"/>
                    </a:cubicBezTo>
                    <a:cubicBezTo>
                      <a:pt x="-1699" y="30554"/>
                      <a:pt x="244" y="16409"/>
                      <a:pt x="6331" y="2912"/>
                    </a:cubicBezTo>
                    <a:cubicBezTo>
                      <a:pt x="6959" y="1512"/>
                      <a:pt x="9198" y="93"/>
                      <a:pt x="10750" y="7"/>
                    </a:cubicBezTo>
                    <a:cubicBezTo>
                      <a:pt x="13636" y="-145"/>
                      <a:pt x="15008" y="2169"/>
                      <a:pt x="15065" y="4903"/>
                    </a:cubicBezTo>
                    <a:cubicBezTo>
                      <a:pt x="15170" y="10532"/>
                      <a:pt x="15094" y="16161"/>
                      <a:pt x="15094" y="2179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4"/>
              <p:cNvSpPr/>
              <p:nvPr/>
            </p:nvSpPr>
            <p:spPr>
              <a:xfrm>
                <a:off x="8268840" y="3079440"/>
                <a:ext cx="14053" cy="47820"/>
              </a:xfrm>
              <a:custGeom>
                <a:avLst/>
                <a:gdLst/>
                <a:ahLst/>
                <a:cxnLst/>
                <a:rect l="l" t="t" r="r" b="b"/>
                <a:pathLst>
                  <a:path w="17621" h="48425" extrusionOk="0">
                    <a:moveTo>
                      <a:pt x="4457" y="47974"/>
                    </a:moveTo>
                    <a:cubicBezTo>
                      <a:pt x="-2001" y="33629"/>
                      <a:pt x="-134" y="18951"/>
                      <a:pt x="1980" y="4359"/>
                    </a:cubicBezTo>
                    <a:cubicBezTo>
                      <a:pt x="2286" y="2273"/>
                      <a:pt x="4248" y="-451"/>
                      <a:pt x="7220" y="63"/>
                    </a:cubicBezTo>
                    <a:cubicBezTo>
                      <a:pt x="8772" y="330"/>
                      <a:pt x="10810" y="1645"/>
                      <a:pt x="11411" y="3016"/>
                    </a:cubicBezTo>
                    <a:cubicBezTo>
                      <a:pt x="15620" y="12522"/>
                      <a:pt x="13934" y="22609"/>
                      <a:pt x="13573" y="32477"/>
                    </a:cubicBezTo>
                    <a:cubicBezTo>
                      <a:pt x="13344" y="38573"/>
                      <a:pt x="13039" y="45174"/>
                      <a:pt x="4457" y="4797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4"/>
              <p:cNvSpPr/>
              <p:nvPr/>
            </p:nvSpPr>
            <p:spPr>
              <a:xfrm>
                <a:off x="8532720" y="3150720"/>
                <a:ext cx="24125" cy="47160"/>
              </a:xfrm>
              <a:custGeom>
                <a:avLst/>
                <a:gdLst/>
                <a:ahLst/>
                <a:cxnLst/>
                <a:rect l="l" t="t" r="r" b="b"/>
                <a:pathLst>
                  <a:path w="27337" h="47397" extrusionOk="0">
                    <a:moveTo>
                      <a:pt x="8744" y="1"/>
                    </a:moveTo>
                    <a:cubicBezTo>
                      <a:pt x="8744" y="1"/>
                      <a:pt x="11030" y="2344"/>
                      <a:pt x="12077" y="5306"/>
                    </a:cubicBezTo>
                    <a:cubicBezTo>
                      <a:pt x="16278" y="17184"/>
                      <a:pt x="20222" y="29147"/>
                      <a:pt x="24003" y="41158"/>
                    </a:cubicBezTo>
                    <a:cubicBezTo>
                      <a:pt x="24460" y="42625"/>
                      <a:pt x="23908" y="45235"/>
                      <a:pt x="22831" y="46140"/>
                    </a:cubicBezTo>
                    <a:cubicBezTo>
                      <a:pt x="21688" y="47111"/>
                      <a:pt x="19088" y="47369"/>
                      <a:pt x="17611" y="46759"/>
                    </a:cubicBezTo>
                    <a:cubicBezTo>
                      <a:pt x="9906" y="43549"/>
                      <a:pt x="-2877" y="10154"/>
                      <a:pt x="581" y="2734"/>
                    </a:cubicBezTo>
                    <a:cubicBezTo>
                      <a:pt x="1429" y="906"/>
                      <a:pt x="3029" y="-28"/>
                      <a:pt x="8744" y="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4"/>
              <p:cNvSpPr/>
              <p:nvPr/>
            </p:nvSpPr>
            <p:spPr>
              <a:xfrm>
                <a:off x="8076240" y="3718080"/>
                <a:ext cx="14052" cy="49996"/>
              </a:xfrm>
              <a:custGeom>
                <a:avLst/>
                <a:gdLst/>
                <a:ahLst/>
                <a:cxnLst/>
                <a:rect l="l" t="t" r="r" b="b"/>
                <a:pathLst>
                  <a:path w="17402" h="50121" extrusionOk="0">
                    <a:moveTo>
                      <a:pt x="13845" y="50026"/>
                    </a:moveTo>
                    <a:cubicBezTo>
                      <a:pt x="-2166" y="39244"/>
                      <a:pt x="-709" y="26118"/>
                      <a:pt x="1015" y="13412"/>
                    </a:cubicBezTo>
                    <a:cubicBezTo>
                      <a:pt x="1682" y="8487"/>
                      <a:pt x="129" y="-95"/>
                      <a:pt x="7673" y="1"/>
                    </a:cubicBezTo>
                    <a:cubicBezTo>
                      <a:pt x="15236" y="105"/>
                      <a:pt x="13531" y="8259"/>
                      <a:pt x="13721" y="13412"/>
                    </a:cubicBezTo>
                    <a:cubicBezTo>
                      <a:pt x="14131" y="24480"/>
                      <a:pt x="13845" y="35577"/>
                      <a:pt x="13845" y="5002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4"/>
              <p:cNvSpPr/>
              <p:nvPr/>
            </p:nvSpPr>
            <p:spPr>
              <a:xfrm>
                <a:off x="8328240" y="1625400"/>
                <a:ext cx="37788" cy="16539"/>
              </a:xfrm>
              <a:custGeom>
                <a:avLst/>
                <a:gdLst/>
                <a:ahLst/>
                <a:cxnLst/>
                <a:rect l="l" t="t" r="r" b="b"/>
                <a:pathLst>
                  <a:path w="38757" h="20869" extrusionOk="0">
                    <a:moveTo>
                      <a:pt x="27141" y="16597"/>
                    </a:moveTo>
                    <a:cubicBezTo>
                      <a:pt x="19416" y="15349"/>
                      <a:pt x="12034" y="14187"/>
                      <a:pt x="4652" y="12958"/>
                    </a:cubicBezTo>
                    <a:cubicBezTo>
                      <a:pt x="1852" y="12492"/>
                      <a:pt x="195" y="10492"/>
                      <a:pt x="13" y="7901"/>
                    </a:cubicBezTo>
                    <a:cubicBezTo>
                      <a:pt x="-177" y="5224"/>
                      <a:pt x="1681" y="3367"/>
                      <a:pt x="4052" y="2167"/>
                    </a:cubicBezTo>
                    <a:cubicBezTo>
                      <a:pt x="12786" y="-2253"/>
                      <a:pt x="21216" y="1062"/>
                      <a:pt x="29503" y="3529"/>
                    </a:cubicBezTo>
                    <a:cubicBezTo>
                      <a:pt x="33646" y="4757"/>
                      <a:pt x="38580" y="7339"/>
                      <a:pt x="37790" y="12311"/>
                    </a:cubicBezTo>
                    <a:cubicBezTo>
                      <a:pt x="36790" y="18616"/>
                      <a:pt x="30608" y="14854"/>
                      <a:pt x="27141" y="165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4"/>
              <p:cNvSpPr/>
              <p:nvPr/>
            </p:nvSpPr>
            <p:spPr>
              <a:xfrm>
                <a:off x="8511840" y="1434600"/>
                <a:ext cx="60046" cy="16936"/>
              </a:xfrm>
              <a:custGeom>
                <a:avLst/>
                <a:gdLst/>
                <a:ahLst/>
                <a:cxnLst/>
                <a:rect l="l" t="t" r="r" b="b"/>
                <a:pathLst>
                  <a:path w="60046" h="17021" extrusionOk="0">
                    <a:moveTo>
                      <a:pt x="58484" y="17012"/>
                    </a:moveTo>
                    <a:lnTo>
                      <a:pt x="0" y="3619"/>
                    </a:lnTo>
                    <a:lnTo>
                      <a:pt x="858" y="0"/>
                    </a:lnTo>
                    <a:cubicBezTo>
                      <a:pt x="21050" y="2305"/>
                      <a:pt x="41139" y="5077"/>
                      <a:pt x="60046" y="13116"/>
                    </a:cubicBezTo>
                    <a:cubicBezTo>
                      <a:pt x="59522" y="14421"/>
                      <a:pt x="58998" y="15716"/>
                      <a:pt x="58484" y="1702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4"/>
              <p:cNvSpPr/>
              <p:nvPr/>
            </p:nvSpPr>
            <p:spPr>
              <a:xfrm>
                <a:off x="8186040" y="2137320"/>
                <a:ext cx="17657" cy="39243"/>
              </a:xfrm>
              <a:custGeom>
                <a:avLst/>
                <a:gdLst/>
                <a:ahLst/>
                <a:cxnLst/>
                <a:rect l="l" t="t" r="r" b="b"/>
                <a:pathLst>
                  <a:path w="17526" h="39243" extrusionOk="0">
                    <a:moveTo>
                      <a:pt x="17526" y="39243"/>
                    </a:moveTo>
                    <a:cubicBezTo>
                      <a:pt x="5372" y="29413"/>
                      <a:pt x="991" y="16135"/>
                      <a:pt x="0" y="0"/>
                    </a:cubicBezTo>
                    <a:cubicBezTo>
                      <a:pt x="10773" y="8077"/>
                      <a:pt x="15278" y="17602"/>
                      <a:pt x="17526" y="392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4"/>
              <p:cNvSpPr/>
              <p:nvPr/>
            </p:nvSpPr>
            <p:spPr>
              <a:xfrm>
                <a:off x="8339400" y="2524320"/>
                <a:ext cx="14392" cy="31682"/>
              </a:xfrm>
              <a:custGeom>
                <a:avLst/>
                <a:gdLst/>
                <a:ahLst/>
                <a:cxnLst/>
                <a:rect l="l" t="t" r="r" b="b"/>
                <a:pathLst>
                  <a:path w="15393" h="32662" extrusionOk="0">
                    <a:moveTo>
                      <a:pt x="14330" y="19643"/>
                    </a:moveTo>
                    <a:cubicBezTo>
                      <a:pt x="14130" y="20929"/>
                      <a:pt x="13863" y="24035"/>
                      <a:pt x="13110" y="27016"/>
                    </a:cubicBezTo>
                    <a:cubicBezTo>
                      <a:pt x="12491" y="29464"/>
                      <a:pt x="11034" y="31483"/>
                      <a:pt x="8119" y="31683"/>
                    </a:cubicBezTo>
                    <a:cubicBezTo>
                      <a:pt x="5119" y="31893"/>
                      <a:pt x="3385" y="29759"/>
                      <a:pt x="2471" y="27597"/>
                    </a:cubicBezTo>
                    <a:cubicBezTo>
                      <a:pt x="1281" y="24787"/>
                      <a:pt x="728" y="21634"/>
                      <a:pt x="347" y="18577"/>
                    </a:cubicBezTo>
                    <a:cubicBezTo>
                      <a:pt x="-1063" y="7070"/>
                      <a:pt x="1938" y="-769"/>
                      <a:pt x="7234" y="60"/>
                    </a:cubicBezTo>
                    <a:cubicBezTo>
                      <a:pt x="11396" y="708"/>
                      <a:pt x="14111" y="7537"/>
                      <a:pt x="14330" y="196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4"/>
              <p:cNvSpPr/>
              <p:nvPr/>
            </p:nvSpPr>
            <p:spPr>
              <a:xfrm>
                <a:off x="8655840" y="2111040"/>
                <a:ext cx="12962" cy="31659"/>
              </a:xfrm>
              <a:custGeom>
                <a:avLst/>
                <a:gdLst/>
                <a:ahLst/>
                <a:cxnLst/>
                <a:rect l="l" t="t" r="r" b="b"/>
                <a:pathLst>
                  <a:path w="15431" h="32223" extrusionOk="0">
                    <a:moveTo>
                      <a:pt x="12940" y="14172"/>
                    </a:moveTo>
                    <a:cubicBezTo>
                      <a:pt x="12988" y="20382"/>
                      <a:pt x="13931" y="27040"/>
                      <a:pt x="8035" y="31355"/>
                    </a:cubicBezTo>
                    <a:cubicBezTo>
                      <a:pt x="7082" y="32050"/>
                      <a:pt x="3949" y="31317"/>
                      <a:pt x="3034" y="30231"/>
                    </a:cubicBezTo>
                    <a:cubicBezTo>
                      <a:pt x="-1500" y="24830"/>
                      <a:pt x="215" y="18353"/>
                      <a:pt x="853" y="12200"/>
                    </a:cubicBezTo>
                    <a:cubicBezTo>
                      <a:pt x="1111" y="9762"/>
                      <a:pt x="2130" y="7352"/>
                      <a:pt x="3053" y="5037"/>
                    </a:cubicBezTo>
                    <a:cubicBezTo>
                      <a:pt x="3949" y="2799"/>
                      <a:pt x="4568" y="-173"/>
                      <a:pt x="7759" y="8"/>
                    </a:cubicBezTo>
                    <a:cubicBezTo>
                      <a:pt x="11712" y="237"/>
                      <a:pt x="12492" y="3542"/>
                      <a:pt x="12874" y="6647"/>
                    </a:cubicBezTo>
                    <a:cubicBezTo>
                      <a:pt x="13178" y="9123"/>
                      <a:pt x="12931" y="11657"/>
                      <a:pt x="12931" y="1416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4"/>
              <p:cNvSpPr/>
              <p:nvPr/>
            </p:nvSpPr>
            <p:spPr>
              <a:xfrm>
                <a:off x="8607240" y="1908360"/>
                <a:ext cx="9708" cy="34877"/>
              </a:xfrm>
              <a:custGeom>
                <a:avLst/>
                <a:gdLst/>
                <a:ahLst/>
                <a:cxnLst/>
                <a:rect l="l" t="t" r="r" b="b"/>
                <a:pathLst>
                  <a:path w="13031" h="35052" extrusionOk="0">
                    <a:moveTo>
                      <a:pt x="6867" y="34924"/>
                    </a:moveTo>
                    <a:cubicBezTo>
                      <a:pt x="-2563" y="25599"/>
                      <a:pt x="86" y="14398"/>
                      <a:pt x="1238" y="3520"/>
                    </a:cubicBezTo>
                    <a:cubicBezTo>
                      <a:pt x="1381" y="2158"/>
                      <a:pt x="3696" y="72"/>
                      <a:pt x="5077" y="6"/>
                    </a:cubicBezTo>
                    <a:cubicBezTo>
                      <a:pt x="7868" y="-128"/>
                      <a:pt x="9306" y="2168"/>
                      <a:pt x="9468" y="4939"/>
                    </a:cubicBezTo>
                    <a:cubicBezTo>
                      <a:pt x="10058" y="14865"/>
                      <a:pt x="10468" y="24790"/>
                      <a:pt x="6858" y="3491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4"/>
              <p:cNvSpPr/>
              <p:nvPr/>
            </p:nvSpPr>
            <p:spPr>
              <a:xfrm>
                <a:off x="8678160" y="1882800"/>
                <a:ext cx="13697" cy="30958"/>
              </a:xfrm>
              <a:custGeom>
                <a:avLst/>
                <a:gdLst/>
                <a:ahLst/>
                <a:cxnLst/>
                <a:rect l="l" t="t" r="r" b="b"/>
                <a:pathLst>
                  <a:path w="15973" h="31509" extrusionOk="0">
                    <a:moveTo>
                      <a:pt x="60" y="16029"/>
                    </a:moveTo>
                    <a:cubicBezTo>
                      <a:pt x="574" y="11276"/>
                      <a:pt x="-759" y="4476"/>
                      <a:pt x="5346" y="323"/>
                    </a:cubicBezTo>
                    <a:cubicBezTo>
                      <a:pt x="6404" y="-392"/>
                      <a:pt x="9433" y="161"/>
                      <a:pt x="10376" y="1190"/>
                    </a:cubicBezTo>
                    <a:cubicBezTo>
                      <a:pt x="15214" y="6504"/>
                      <a:pt x="13443" y="12819"/>
                      <a:pt x="12309" y="18944"/>
                    </a:cubicBezTo>
                    <a:cubicBezTo>
                      <a:pt x="11966" y="20782"/>
                      <a:pt x="11500" y="22602"/>
                      <a:pt x="11062" y="24421"/>
                    </a:cubicBezTo>
                    <a:cubicBezTo>
                      <a:pt x="10309" y="27564"/>
                      <a:pt x="9090" y="30974"/>
                      <a:pt x="5518" y="31031"/>
                    </a:cubicBezTo>
                    <a:cubicBezTo>
                      <a:pt x="374" y="31117"/>
                      <a:pt x="451" y="26621"/>
                      <a:pt x="88" y="22973"/>
                    </a:cubicBezTo>
                    <a:cubicBezTo>
                      <a:pt x="-92" y="21116"/>
                      <a:pt x="60" y="19230"/>
                      <a:pt x="60" y="1602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4"/>
              <p:cNvSpPr/>
              <p:nvPr/>
            </p:nvSpPr>
            <p:spPr>
              <a:xfrm>
                <a:off x="8603280" y="1697040"/>
                <a:ext cx="29486" cy="19075"/>
              </a:xfrm>
              <a:custGeom>
                <a:avLst/>
                <a:gdLst/>
                <a:ahLst/>
                <a:cxnLst/>
                <a:rect l="l" t="t" r="r" b="b"/>
                <a:pathLst>
                  <a:path w="30795" h="20622" extrusionOk="0">
                    <a:moveTo>
                      <a:pt x="6817" y="51"/>
                    </a:moveTo>
                    <a:cubicBezTo>
                      <a:pt x="8027" y="242"/>
                      <a:pt x="9265" y="365"/>
                      <a:pt x="10456" y="670"/>
                    </a:cubicBezTo>
                    <a:cubicBezTo>
                      <a:pt x="20133" y="3137"/>
                      <a:pt x="30592" y="11538"/>
                      <a:pt x="29486" y="16072"/>
                    </a:cubicBezTo>
                    <a:cubicBezTo>
                      <a:pt x="29239" y="17082"/>
                      <a:pt x="28200" y="18311"/>
                      <a:pt x="27248" y="18672"/>
                    </a:cubicBezTo>
                    <a:cubicBezTo>
                      <a:pt x="22543" y="20425"/>
                      <a:pt x="2969" y="12777"/>
                      <a:pt x="511" y="8062"/>
                    </a:cubicBezTo>
                    <a:cubicBezTo>
                      <a:pt x="-203" y="6690"/>
                      <a:pt x="-146" y="4337"/>
                      <a:pt x="540" y="2918"/>
                    </a:cubicBezTo>
                    <a:cubicBezTo>
                      <a:pt x="1683" y="565"/>
                      <a:pt x="4159" y="-197"/>
                      <a:pt x="6817" y="4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4"/>
              <p:cNvSpPr/>
              <p:nvPr/>
            </p:nvSpPr>
            <p:spPr>
              <a:xfrm>
                <a:off x="8638920" y="1489320"/>
                <a:ext cx="39586" cy="11144"/>
              </a:xfrm>
              <a:custGeom>
                <a:avLst/>
                <a:gdLst/>
                <a:ahLst/>
                <a:cxnLst/>
                <a:rect l="l" t="t" r="r" b="b"/>
                <a:pathLst>
                  <a:path w="39586" h="17079" extrusionOk="0">
                    <a:moveTo>
                      <a:pt x="0" y="3105"/>
                    </a:moveTo>
                    <a:cubicBezTo>
                      <a:pt x="14888" y="-4163"/>
                      <a:pt x="27356" y="2553"/>
                      <a:pt x="39586" y="10677"/>
                    </a:cubicBezTo>
                    <a:cubicBezTo>
                      <a:pt x="25565" y="12916"/>
                      <a:pt x="12802" y="7906"/>
                      <a:pt x="0" y="31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4"/>
              <p:cNvSpPr/>
              <p:nvPr/>
            </p:nvSpPr>
            <p:spPr>
              <a:xfrm>
                <a:off x="8618760" y="2172240"/>
                <a:ext cx="15497" cy="27340"/>
              </a:xfrm>
              <a:custGeom>
                <a:avLst/>
                <a:gdLst/>
                <a:ahLst/>
                <a:cxnLst/>
                <a:rect l="l" t="t" r="r" b="b"/>
                <a:pathLst>
                  <a:path w="18784" h="28041" extrusionOk="0">
                    <a:moveTo>
                      <a:pt x="5506" y="27473"/>
                    </a:moveTo>
                    <a:cubicBezTo>
                      <a:pt x="2620" y="27330"/>
                      <a:pt x="982" y="25702"/>
                      <a:pt x="306" y="23092"/>
                    </a:cubicBezTo>
                    <a:cubicBezTo>
                      <a:pt x="-1419" y="16320"/>
                      <a:pt x="4487" y="2108"/>
                      <a:pt x="9659" y="251"/>
                    </a:cubicBezTo>
                    <a:cubicBezTo>
                      <a:pt x="11945" y="-568"/>
                      <a:pt x="13279" y="756"/>
                      <a:pt x="14288" y="2232"/>
                    </a:cubicBezTo>
                    <a:cubicBezTo>
                      <a:pt x="17365" y="6747"/>
                      <a:pt x="13822" y="21892"/>
                      <a:pt x="8735" y="26121"/>
                    </a:cubicBezTo>
                    <a:cubicBezTo>
                      <a:pt x="7859" y="26845"/>
                      <a:pt x="6554" y="27054"/>
                      <a:pt x="5506" y="2747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4"/>
              <p:cNvSpPr/>
              <p:nvPr/>
            </p:nvSpPr>
            <p:spPr>
              <a:xfrm>
                <a:off x="8468640" y="1648080"/>
                <a:ext cx="34220" cy="12249"/>
              </a:xfrm>
              <a:custGeom>
                <a:avLst/>
                <a:gdLst/>
                <a:ahLst/>
                <a:cxnLst/>
                <a:rect l="l" t="t" r="r" b="b"/>
                <a:pathLst>
                  <a:path w="34918" h="14802" extrusionOk="0">
                    <a:moveTo>
                      <a:pt x="34140" y="12069"/>
                    </a:moveTo>
                    <a:cubicBezTo>
                      <a:pt x="21472" y="12069"/>
                      <a:pt x="13043" y="12212"/>
                      <a:pt x="4632" y="11936"/>
                    </a:cubicBezTo>
                    <a:cubicBezTo>
                      <a:pt x="3146" y="11888"/>
                      <a:pt x="1060" y="10392"/>
                      <a:pt x="412" y="9011"/>
                    </a:cubicBezTo>
                    <a:cubicBezTo>
                      <a:pt x="-778" y="6497"/>
                      <a:pt x="774" y="4392"/>
                      <a:pt x="2975" y="2915"/>
                    </a:cubicBezTo>
                    <a:cubicBezTo>
                      <a:pt x="11166" y="-2590"/>
                      <a:pt x="20101" y="-704"/>
                      <a:pt x="34131" y="120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4"/>
              <p:cNvSpPr/>
              <p:nvPr/>
            </p:nvSpPr>
            <p:spPr>
              <a:xfrm>
                <a:off x="8947600" y="2109244"/>
                <a:ext cx="12240" cy="35244"/>
              </a:xfrm>
              <a:custGeom>
                <a:avLst/>
                <a:gdLst/>
                <a:ahLst/>
                <a:cxnLst/>
                <a:rect l="l" t="t" r="r" b="b"/>
                <a:pathLst>
                  <a:path w="16374" h="35690" extrusionOk="0">
                    <a:moveTo>
                      <a:pt x="8532" y="0"/>
                    </a:moveTo>
                    <a:cubicBezTo>
                      <a:pt x="14666" y="12240"/>
                      <a:pt x="11989" y="22079"/>
                      <a:pt x="9760" y="31804"/>
                    </a:cubicBezTo>
                    <a:cubicBezTo>
                      <a:pt x="9418" y="33290"/>
                      <a:pt x="7322" y="35242"/>
                      <a:pt x="5865" y="35404"/>
                    </a:cubicBezTo>
                    <a:cubicBezTo>
                      <a:pt x="3226" y="35690"/>
                      <a:pt x="1121" y="33623"/>
                      <a:pt x="817" y="31004"/>
                    </a:cubicBezTo>
                    <a:cubicBezTo>
                      <a:pt x="-402" y="20603"/>
                      <a:pt x="-1708" y="10087"/>
                      <a:pt x="8541" y="0"/>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4"/>
              <p:cNvSpPr/>
              <p:nvPr/>
            </p:nvSpPr>
            <p:spPr>
              <a:xfrm>
                <a:off x="8655840" y="1335240"/>
                <a:ext cx="45311" cy="13323"/>
              </a:xfrm>
              <a:custGeom>
                <a:avLst/>
                <a:gdLst/>
                <a:ahLst/>
                <a:cxnLst/>
                <a:rect l="l" t="t" r="r" b="b"/>
                <a:pathLst>
                  <a:path w="45425" h="13878" extrusionOk="0">
                    <a:moveTo>
                      <a:pt x="0" y="69"/>
                    </a:moveTo>
                    <a:cubicBezTo>
                      <a:pt x="16526" y="-645"/>
                      <a:pt x="31537" y="4203"/>
                      <a:pt x="45425" y="13233"/>
                    </a:cubicBezTo>
                    <a:cubicBezTo>
                      <a:pt x="29156" y="13004"/>
                      <a:pt x="14487" y="6870"/>
                      <a:pt x="0" y="69"/>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4"/>
              <p:cNvSpPr/>
              <p:nvPr/>
            </p:nvSpPr>
            <p:spPr>
              <a:xfrm>
                <a:off x="8155440" y="2118600"/>
                <a:ext cx="21231" cy="31715"/>
              </a:xfrm>
              <a:custGeom>
                <a:avLst/>
                <a:gdLst/>
                <a:ahLst/>
                <a:cxnLst/>
                <a:rect l="l" t="t" r="r" b="b"/>
                <a:pathLst>
                  <a:path w="21231" h="31794" extrusionOk="0">
                    <a:moveTo>
                      <a:pt x="21231" y="31794"/>
                    </a:moveTo>
                    <a:cubicBezTo>
                      <a:pt x="10459" y="21307"/>
                      <a:pt x="5629" y="11859"/>
                      <a:pt x="0" y="0"/>
                    </a:cubicBezTo>
                    <a:cubicBezTo>
                      <a:pt x="13878" y="6048"/>
                      <a:pt x="17374" y="11344"/>
                      <a:pt x="21231" y="31794"/>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4"/>
              <p:cNvSpPr/>
              <p:nvPr/>
            </p:nvSpPr>
            <p:spPr>
              <a:xfrm>
                <a:off x="8703360" y="1773000"/>
                <a:ext cx="19418" cy="16565"/>
              </a:xfrm>
              <a:custGeom>
                <a:avLst/>
                <a:gdLst/>
                <a:ahLst/>
                <a:cxnLst/>
                <a:rect l="l" t="t" r="r" b="b"/>
                <a:pathLst>
                  <a:path w="20440" h="18717" extrusionOk="0">
                    <a:moveTo>
                      <a:pt x="19559" y="13413"/>
                    </a:moveTo>
                    <a:cubicBezTo>
                      <a:pt x="19254" y="15528"/>
                      <a:pt x="17892" y="16814"/>
                      <a:pt x="15901" y="16566"/>
                    </a:cubicBezTo>
                    <a:cubicBezTo>
                      <a:pt x="8634" y="15642"/>
                      <a:pt x="3576" y="11432"/>
                      <a:pt x="366" y="5041"/>
                    </a:cubicBezTo>
                    <a:cubicBezTo>
                      <a:pt x="-491" y="3336"/>
                      <a:pt x="204" y="1145"/>
                      <a:pt x="1966" y="317"/>
                    </a:cubicBezTo>
                    <a:cubicBezTo>
                      <a:pt x="6690" y="-1903"/>
                      <a:pt x="19949" y="8089"/>
                      <a:pt x="19559" y="1341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4"/>
              <p:cNvSpPr/>
              <p:nvPr/>
            </p:nvSpPr>
            <p:spPr>
              <a:xfrm>
                <a:off x="8374680" y="2565720"/>
                <a:ext cx="11884" cy="24866"/>
              </a:xfrm>
              <a:custGeom>
                <a:avLst/>
                <a:gdLst/>
                <a:ahLst/>
                <a:cxnLst/>
                <a:rect l="l" t="t" r="r" b="b"/>
                <a:pathLst>
                  <a:path w="13621" h="25117" extrusionOk="0">
                    <a:moveTo>
                      <a:pt x="11839" y="16564"/>
                    </a:moveTo>
                    <a:cubicBezTo>
                      <a:pt x="11420" y="20298"/>
                      <a:pt x="12087" y="24908"/>
                      <a:pt x="6810" y="24870"/>
                    </a:cubicBezTo>
                    <a:cubicBezTo>
                      <a:pt x="3438" y="24851"/>
                      <a:pt x="1743" y="21517"/>
                      <a:pt x="1191" y="18469"/>
                    </a:cubicBezTo>
                    <a:cubicBezTo>
                      <a:pt x="114" y="12459"/>
                      <a:pt x="-1305" y="6268"/>
                      <a:pt x="2391" y="600"/>
                    </a:cubicBezTo>
                    <a:cubicBezTo>
                      <a:pt x="2791" y="-19"/>
                      <a:pt x="4933" y="-209"/>
                      <a:pt x="5762" y="267"/>
                    </a:cubicBezTo>
                    <a:cubicBezTo>
                      <a:pt x="12316" y="4030"/>
                      <a:pt x="10391" y="11002"/>
                      <a:pt x="11830" y="1655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4"/>
              <p:cNvSpPr/>
              <p:nvPr/>
            </p:nvSpPr>
            <p:spPr>
              <a:xfrm>
                <a:off x="8411040" y="1296000"/>
                <a:ext cx="29518" cy="9719"/>
              </a:xfrm>
              <a:custGeom>
                <a:avLst/>
                <a:gdLst/>
                <a:ahLst/>
                <a:cxnLst/>
                <a:rect l="l" t="t" r="r" b="b"/>
                <a:pathLst>
                  <a:path w="29518" h="11401" extrusionOk="0">
                    <a:moveTo>
                      <a:pt x="0" y="296"/>
                    </a:moveTo>
                    <a:cubicBezTo>
                      <a:pt x="10868" y="-904"/>
                      <a:pt x="20545" y="1439"/>
                      <a:pt x="29518" y="9231"/>
                    </a:cubicBezTo>
                    <a:cubicBezTo>
                      <a:pt x="15830" y="10497"/>
                      <a:pt x="12487" y="9612"/>
                      <a:pt x="0" y="296"/>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4"/>
              <p:cNvSpPr/>
              <p:nvPr/>
            </p:nvSpPr>
            <p:spPr>
              <a:xfrm>
                <a:off x="8787960" y="1590120"/>
                <a:ext cx="36696" cy="10428"/>
              </a:xfrm>
              <a:custGeom>
                <a:avLst/>
                <a:gdLst/>
                <a:ahLst/>
                <a:cxnLst/>
                <a:rect l="l" t="t" r="r" b="b"/>
                <a:pathLst>
                  <a:path w="36880" h="11783" extrusionOk="0">
                    <a:moveTo>
                      <a:pt x="0" y="305"/>
                    </a:moveTo>
                    <a:cubicBezTo>
                      <a:pt x="15373" y="-962"/>
                      <a:pt x="25232" y="1591"/>
                      <a:pt x="36880" y="10325"/>
                    </a:cubicBezTo>
                    <a:cubicBezTo>
                      <a:pt x="22698" y="10821"/>
                      <a:pt x="12954" y="7858"/>
                      <a:pt x="0" y="305"/>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4"/>
              <p:cNvSpPr/>
              <p:nvPr/>
            </p:nvSpPr>
            <p:spPr>
              <a:xfrm>
                <a:off x="8782560" y="1488960"/>
                <a:ext cx="32371" cy="12241"/>
              </a:xfrm>
              <a:custGeom>
                <a:avLst/>
                <a:gdLst/>
                <a:ahLst/>
                <a:cxnLst/>
                <a:rect l="l" t="t" r="r" b="b"/>
                <a:pathLst>
                  <a:path w="32452" h="14030" extrusionOk="0">
                    <a:moveTo>
                      <a:pt x="32452" y="12197"/>
                    </a:moveTo>
                    <a:cubicBezTo>
                      <a:pt x="21584" y="11168"/>
                      <a:pt x="11782" y="8101"/>
                      <a:pt x="0" y="396"/>
                    </a:cubicBezTo>
                    <a:cubicBezTo>
                      <a:pt x="15916" y="-1833"/>
                      <a:pt x="24089" y="5796"/>
                      <a:pt x="32452" y="12197"/>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4"/>
              <p:cNvSpPr/>
              <p:nvPr/>
            </p:nvSpPr>
            <p:spPr>
              <a:xfrm>
                <a:off x="8797680" y="1608120"/>
                <a:ext cx="24095" cy="11163"/>
              </a:xfrm>
              <a:custGeom>
                <a:avLst/>
                <a:gdLst/>
                <a:ahLst/>
                <a:cxnLst/>
                <a:rect l="l" t="t" r="r" b="b"/>
                <a:pathLst>
                  <a:path w="23975" h="11449" extrusionOk="0">
                    <a:moveTo>
                      <a:pt x="0" y="22"/>
                    </a:moveTo>
                    <a:cubicBezTo>
                      <a:pt x="8887" y="-254"/>
                      <a:pt x="16516" y="1994"/>
                      <a:pt x="23975" y="11195"/>
                    </a:cubicBezTo>
                    <a:cubicBezTo>
                      <a:pt x="12802" y="9938"/>
                      <a:pt x="4962" y="8271"/>
                      <a:pt x="0" y="22"/>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4"/>
              <p:cNvSpPr/>
              <p:nvPr/>
            </p:nvSpPr>
            <p:spPr>
              <a:xfrm>
                <a:off x="8668440" y="1352520"/>
                <a:ext cx="19813" cy="8291"/>
              </a:xfrm>
              <a:custGeom>
                <a:avLst/>
                <a:gdLst/>
                <a:ahLst/>
                <a:cxnLst/>
                <a:rect l="l" t="t" r="r" b="b"/>
                <a:pathLst>
                  <a:path w="19764" h="10945" extrusionOk="0">
                    <a:moveTo>
                      <a:pt x="0" y="443"/>
                    </a:moveTo>
                    <a:cubicBezTo>
                      <a:pt x="8468" y="-1491"/>
                      <a:pt x="14068" y="3262"/>
                      <a:pt x="19764" y="7806"/>
                    </a:cubicBezTo>
                    <a:cubicBezTo>
                      <a:pt x="11420" y="9454"/>
                      <a:pt x="5267" y="5987"/>
                      <a:pt x="0" y="443"/>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4"/>
              <p:cNvSpPr/>
              <p:nvPr/>
            </p:nvSpPr>
            <p:spPr>
              <a:xfrm>
                <a:off x="8580240" y="1276200"/>
                <a:ext cx="9732" cy="7194"/>
              </a:xfrm>
              <a:custGeom>
                <a:avLst/>
                <a:gdLst/>
                <a:ahLst/>
                <a:cxnLst/>
                <a:rect l="l" t="t" r="r" b="b"/>
                <a:pathLst>
                  <a:path w="10783" h="7735" extrusionOk="0">
                    <a:moveTo>
                      <a:pt x="9814" y="3981"/>
                    </a:moveTo>
                    <a:cubicBezTo>
                      <a:pt x="10072" y="6620"/>
                      <a:pt x="8338" y="7382"/>
                      <a:pt x="6509" y="6877"/>
                    </a:cubicBezTo>
                    <a:cubicBezTo>
                      <a:pt x="4309" y="6277"/>
                      <a:pt x="1813" y="5381"/>
                      <a:pt x="394" y="3772"/>
                    </a:cubicBezTo>
                    <a:cubicBezTo>
                      <a:pt x="-711" y="2524"/>
                      <a:pt x="661" y="314"/>
                      <a:pt x="2604" y="67"/>
                    </a:cubicBezTo>
                    <a:cubicBezTo>
                      <a:pt x="5842" y="-353"/>
                      <a:pt x="8262" y="1238"/>
                      <a:pt x="9814" y="3981"/>
                    </a:cubicBezTo>
                    <a:close/>
                  </a:path>
                </a:pathLst>
              </a:custGeom>
              <a:solidFill>
                <a:srgbClr val="EA85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2" name="Google Shape;632;p34"/>
            <p:cNvPicPr preferRelativeResize="0"/>
            <p:nvPr/>
          </p:nvPicPr>
          <p:blipFill>
            <a:blip r:embed="rId3">
              <a:alphaModFix/>
            </a:blip>
            <a:stretch>
              <a:fillRect/>
            </a:stretch>
          </p:blipFill>
          <p:spPr>
            <a:xfrm>
              <a:off x="658075" y="1554350"/>
              <a:ext cx="954350" cy="3589150"/>
            </a:xfrm>
            <a:prstGeom prst="rect">
              <a:avLst/>
            </a:prstGeom>
            <a:noFill/>
            <a:ln>
              <a:noFill/>
            </a:ln>
          </p:spPr>
        </p:pic>
        <p:pic>
          <p:nvPicPr>
            <p:cNvPr id="633" name="Google Shape;633;p34"/>
            <p:cNvPicPr preferRelativeResize="0"/>
            <p:nvPr/>
          </p:nvPicPr>
          <p:blipFill>
            <a:blip r:embed="rId4">
              <a:alphaModFix/>
            </a:blip>
            <a:stretch>
              <a:fillRect/>
            </a:stretch>
          </p:blipFill>
          <p:spPr>
            <a:xfrm>
              <a:off x="389086" y="2975747"/>
              <a:ext cx="737777" cy="2705156"/>
            </a:xfrm>
            <a:prstGeom prst="rect">
              <a:avLst/>
            </a:prstGeom>
            <a:noFill/>
            <a:ln>
              <a:noFill/>
            </a:ln>
          </p:spPr>
        </p:pic>
      </p:grpSp>
      <p:grpSp>
        <p:nvGrpSpPr>
          <p:cNvPr id="634" name="Google Shape;634;p34"/>
          <p:cNvGrpSpPr/>
          <p:nvPr/>
        </p:nvGrpSpPr>
        <p:grpSpPr>
          <a:xfrm flipH="1">
            <a:off x="-208952" y="2198065"/>
            <a:ext cx="1644687" cy="2948302"/>
            <a:chOff x="6821200" y="2065495"/>
            <a:chExt cx="2060237" cy="3213408"/>
          </a:xfrm>
        </p:grpSpPr>
        <p:pic>
          <p:nvPicPr>
            <p:cNvPr id="635" name="Google Shape;635;p34"/>
            <p:cNvPicPr preferRelativeResize="0"/>
            <p:nvPr/>
          </p:nvPicPr>
          <p:blipFill rotWithShape="1">
            <a:blip r:embed="rId5">
              <a:alphaModFix/>
            </a:blip>
            <a:srcRect l="777" r="777"/>
            <a:stretch/>
          </p:blipFill>
          <p:spPr>
            <a:xfrm flipH="1">
              <a:off x="6821200" y="2771600"/>
              <a:ext cx="692625" cy="2507303"/>
            </a:xfrm>
            <a:prstGeom prst="rect">
              <a:avLst/>
            </a:prstGeom>
            <a:noFill/>
            <a:ln>
              <a:noFill/>
            </a:ln>
          </p:spPr>
        </p:pic>
        <p:pic>
          <p:nvPicPr>
            <p:cNvPr id="636" name="Google Shape;636;p34"/>
            <p:cNvPicPr preferRelativeResize="0"/>
            <p:nvPr/>
          </p:nvPicPr>
          <p:blipFill>
            <a:blip r:embed="rId6">
              <a:alphaModFix/>
            </a:blip>
            <a:stretch>
              <a:fillRect/>
            </a:stretch>
          </p:blipFill>
          <p:spPr>
            <a:xfrm flipH="1">
              <a:off x="8137013" y="2065495"/>
              <a:ext cx="744424" cy="3084011"/>
            </a:xfrm>
            <a:prstGeom prst="rect">
              <a:avLst/>
            </a:prstGeom>
            <a:noFill/>
            <a:ln>
              <a:noFill/>
            </a:ln>
          </p:spPr>
        </p:pic>
        <p:pic>
          <p:nvPicPr>
            <p:cNvPr id="637" name="Google Shape;637;p34"/>
            <p:cNvPicPr preferRelativeResize="0"/>
            <p:nvPr/>
          </p:nvPicPr>
          <p:blipFill>
            <a:blip r:embed="rId7">
              <a:alphaModFix/>
            </a:blip>
            <a:stretch>
              <a:fillRect/>
            </a:stretch>
          </p:blipFill>
          <p:spPr>
            <a:xfrm>
              <a:off x="7470974" y="3220751"/>
              <a:ext cx="534925" cy="2000825"/>
            </a:xfrm>
            <a:prstGeom prst="rect">
              <a:avLst/>
            </a:prstGeom>
            <a:noFill/>
            <a:ln>
              <a:noFill/>
            </a:ln>
          </p:spPr>
        </p:pic>
      </p:grpSp>
      <p:sp>
        <p:nvSpPr>
          <p:cNvPr id="638" name="Google Shape;638;p34"/>
          <p:cNvSpPr txBox="1"/>
          <p:nvPr/>
        </p:nvSpPr>
        <p:spPr>
          <a:xfrm>
            <a:off x="1557575" y="261525"/>
            <a:ext cx="30000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000">
                <a:solidFill>
                  <a:schemeClr val="dk1"/>
                </a:solidFill>
                <a:latin typeface="Assistant ExtraBold"/>
                <a:ea typeface="Assistant ExtraBold"/>
                <a:cs typeface="Assistant ExtraBold"/>
                <a:sym typeface="Assistant ExtraBold"/>
              </a:rPr>
              <a:t>Reader 4: </a:t>
            </a:r>
            <a:endParaRPr sz="3000">
              <a:solidFill>
                <a:schemeClr val="dk1"/>
              </a:solidFill>
              <a:latin typeface="Assistant ExtraBold"/>
              <a:ea typeface="Assistant ExtraBold"/>
              <a:cs typeface="Assistant ExtraBold"/>
              <a:sym typeface="Assistant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35"/>
          <p:cNvSpPr/>
          <p:nvPr/>
        </p:nvSpPr>
        <p:spPr>
          <a:xfrm>
            <a:off x="6718525" y="3080300"/>
            <a:ext cx="2592000" cy="1848300"/>
          </a:xfrm>
          <a:prstGeom prst="wedgeRoundRectCallout">
            <a:avLst>
              <a:gd name="adj1" fmla="val -20833"/>
              <a:gd name="adj2" fmla="val 62500"/>
              <a:gd name="adj3" fmla="val 0"/>
            </a:avLst>
          </a:prstGeom>
          <a:solidFill>
            <a:srgbClr val="B4A7D6"/>
          </a:solidFill>
          <a:ln w="9525" cap="flat" cmpd="sng">
            <a:solidFill>
              <a:schemeClr val="dk2"/>
            </a:solidFill>
            <a:prstDash val="solid"/>
            <a:round/>
            <a:headEnd type="none" w="sm" len="sm"/>
            <a:tailEnd type="none" w="sm" len="sm"/>
          </a:ln>
          <a:effectLst>
            <a:reflection endPos="30000" dist="38100" dir="5400000" fadeDir="5400012" sy="-100000" algn="bl" rotWithShape="0"/>
          </a:effectLst>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Assistant"/>
              <a:ea typeface="Assistant"/>
              <a:cs typeface="Assistant"/>
              <a:sym typeface="Assistant"/>
            </a:endParaRPr>
          </a:p>
        </p:txBody>
      </p:sp>
      <p:sp>
        <p:nvSpPr>
          <p:cNvPr id="644" name="Google Shape;644;p35"/>
          <p:cNvSpPr txBox="1">
            <a:spLocks noGrp="1"/>
          </p:cNvSpPr>
          <p:nvPr>
            <p:ph type="title"/>
          </p:nvPr>
        </p:nvSpPr>
        <p:spPr>
          <a:xfrm>
            <a:off x="581175" y="308025"/>
            <a:ext cx="8316900" cy="336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a:t>Reader 1: </a:t>
            </a:r>
            <a:endParaRPr sz="2700"/>
          </a:p>
          <a:p>
            <a:pPr marL="0" lvl="0" indent="0" algn="ctr" rtl="0">
              <a:spcBef>
                <a:spcPts val="0"/>
              </a:spcBef>
              <a:spcAft>
                <a:spcPts val="0"/>
              </a:spcAft>
              <a:buNone/>
            </a:pPr>
            <a:r>
              <a:rPr lang="en" sz="2700"/>
              <a:t>“</a:t>
            </a:r>
            <a:r>
              <a:rPr lang="en" sz="2700" u="sng"/>
              <a:t>The Trinity</a:t>
            </a:r>
            <a:r>
              <a:rPr lang="en" sz="2700" u="sng">
                <a:latin typeface="Assistant"/>
                <a:ea typeface="Assistant"/>
                <a:cs typeface="Assistant"/>
                <a:sym typeface="Assistant"/>
              </a:rPr>
              <a:t> </a:t>
            </a:r>
            <a:r>
              <a:rPr lang="en" sz="2700">
                <a:latin typeface="Assistant"/>
                <a:ea typeface="Assistant"/>
                <a:cs typeface="Assistant"/>
                <a:sym typeface="Assistant"/>
              </a:rPr>
              <a:t>reveals a pattern of perfect </a:t>
            </a:r>
            <a:r>
              <a:rPr lang="en" sz="2700" u="sng"/>
              <a:t>freedom </a:t>
            </a:r>
            <a:r>
              <a:rPr lang="en" sz="2700">
                <a:latin typeface="Assistant"/>
                <a:ea typeface="Assistant"/>
                <a:cs typeface="Assistant"/>
                <a:sym typeface="Assistant"/>
              </a:rPr>
              <a:t>whereby each of the Three Persons allows the other Two to be</a:t>
            </a:r>
            <a:r>
              <a:rPr lang="en" sz="2700"/>
              <a:t> </a:t>
            </a:r>
            <a:r>
              <a:rPr lang="en" sz="2700" u="sng"/>
              <a:t>fully themselves</a:t>
            </a:r>
            <a:r>
              <a:rPr lang="en" sz="2700"/>
              <a:t> </a:t>
            </a:r>
            <a:r>
              <a:rPr lang="en" sz="2700">
                <a:latin typeface="Assistant"/>
                <a:ea typeface="Assistant"/>
                <a:cs typeface="Assistant"/>
                <a:sym typeface="Assistant"/>
              </a:rPr>
              <a:t>and …</a:t>
            </a:r>
            <a:r>
              <a:rPr lang="en" sz="2700" u="sng"/>
              <a:t>while still allowing, protecting, and honoring itself as itself,</a:t>
            </a:r>
            <a:r>
              <a:rPr lang="en" sz="2700"/>
              <a:t> </a:t>
            </a:r>
            <a:r>
              <a:rPr lang="en" sz="2700">
                <a:latin typeface="Assistant"/>
                <a:ea typeface="Assistant"/>
                <a:cs typeface="Assistant"/>
                <a:sym typeface="Assistant"/>
              </a:rPr>
              <a:t>and forever emptying itself of itself to</a:t>
            </a:r>
            <a:r>
              <a:rPr lang="en" sz="2700"/>
              <a:t> </a:t>
            </a:r>
            <a:r>
              <a:rPr lang="en" sz="2700" u="sng"/>
              <a:t>make room</a:t>
            </a:r>
            <a:r>
              <a:rPr lang="en" sz="2700"/>
              <a:t> </a:t>
            </a:r>
            <a:r>
              <a:rPr lang="en" sz="2700">
                <a:latin typeface="Assistant"/>
                <a:ea typeface="Assistant"/>
                <a:cs typeface="Assistant"/>
                <a:sym typeface="Assistant"/>
              </a:rPr>
              <a:t>for the other Two</a:t>
            </a:r>
            <a:r>
              <a:rPr lang="en" sz="2700"/>
              <a:t>”. </a:t>
            </a:r>
            <a:endParaRPr sz="2700"/>
          </a:p>
          <a:p>
            <a:pPr marL="0" lvl="0" indent="0" algn="ctr" rtl="0">
              <a:spcBef>
                <a:spcPts val="0"/>
              </a:spcBef>
              <a:spcAft>
                <a:spcPts val="0"/>
              </a:spcAft>
              <a:buNone/>
            </a:pPr>
            <a:r>
              <a:rPr lang="en" sz="2700" i="1">
                <a:latin typeface="Assistant"/>
                <a:ea typeface="Assistant"/>
                <a:cs typeface="Assistant"/>
                <a:sym typeface="Assistant"/>
              </a:rPr>
              <a:t>Richard Rohr </a:t>
            </a:r>
            <a:endParaRPr sz="2700" i="1">
              <a:latin typeface="Assistant"/>
              <a:ea typeface="Assistant"/>
              <a:cs typeface="Assistant"/>
              <a:sym typeface="Assistant"/>
            </a:endParaRPr>
          </a:p>
        </p:txBody>
      </p:sp>
      <p:pic>
        <p:nvPicPr>
          <p:cNvPr id="645" name="Google Shape;645;p35"/>
          <p:cNvPicPr preferRelativeResize="0"/>
          <p:nvPr/>
        </p:nvPicPr>
        <p:blipFill>
          <a:blip r:embed="rId3">
            <a:alphaModFix/>
          </a:blip>
          <a:stretch>
            <a:fillRect/>
          </a:stretch>
        </p:blipFill>
        <p:spPr>
          <a:xfrm>
            <a:off x="3275950" y="3986325"/>
            <a:ext cx="2592075" cy="1157175"/>
          </a:xfrm>
          <a:prstGeom prst="rect">
            <a:avLst/>
          </a:prstGeom>
          <a:noFill/>
          <a:ln>
            <a:noFill/>
          </a:ln>
        </p:spPr>
      </p:pic>
      <p:sp>
        <p:nvSpPr>
          <p:cNvPr id="646" name="Google Shape;646;p35"/>
          <p:cNvSpPr txBox="1"/>
          <p:nvPr/>
        </p:nvSpPr>
        <p:spPr>
          <a:xfrm>
            <a:off x="6892875" y="3237200"/>
            <a:ext cx="2251200" cy="1621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chemeClr val="dk1"/>
                </a:solidFill>
                <a:latin typeface="Assistant"/>
                <a:ea typeface="Assistant"/>
                <a:cs typeface="Assistant"/>
                <a:sym typeface="Assistant"/>
              </a:rPr>
              <a:t>Teacher  - ask the students to give their ideas of what they think this quote means.</a:t>
            </a:r>
            <a:endParaRPr sz="1800" b="1">
              <a:solidFill>
                <a:schemeClr val="dk1"/>
              </a:solidFill>
              <a:latin typeface="Assistant"/>
              <a:ea typeface="Assistant"/>
              <a:cs typeface="Assistant"/>
              <a:sym typeface="Assistant"/>
            </a:endParaRPr>
          </a:p>
        </p:txBody>
      </p:sp>
      <p:sp>
        <p:nvSpPr>
          <p:cNvPr id="647" name="Google Shape;647;p35"/>
          <p:cNvSpPr txBox="1"/>
          <p:nvPr/>
        </p:nvSpPr>
        <p:spPr>
          <a:xfrm>
            <a:off x="65950" y="4834075"/>
            <a:ext cx="2475300" cy="20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600" u="sng">
                <a:solidFill>
                  <a:srgbClr val="2200CC"/>
                </a:solidFill>
                <a:hlinkClick r:id="rId4">
                  <a:extLst>
                    <a:ext uri="{A12FA001-AC4F-418D-AE19-62706E023703}">
                      <ahyp:hlinkClr xmlns:ahyp="http://schemas.microsoft.com/office/drawing/2018/hyperlinkcolor" val="tx"/>
                    </a:ext>
                  </a:extLst>
                </a:hlinkClick>
              </a:rPr>
              <a:t>https://cac.org/daily-meditations/the-delight-of-diversity-2016-09-20/</a:t>
            </a:r>
            <a:endParaRPr sz="900">
              <a:solidFill>
                <a:schemeClr val="dk1"/>
              </a:solidFill>
              <a:latin typeface="Assistant"/>
              <a:ea typeface="Assistant"/>
              <a:cs typeface="Assistant"/>
              <a:sym typeface="Assistant"/>
            </a:endParaRPr>
          </a:p>
        </p:txBody>
      </p:sp>
    </p:spTree>
  </p:cSld>
  <p:clrMapOvr>
    <a:masterClrMapping/>
  </p:clrMapOvr>
</p:sld>
</file>

<file path=ppt/theme/theme1.xml><?xml version="1.0" encoding="utf-8"?>
<a:theme xmlns:a="http://schemas.openxmlformats.org/drawingml/2006/main" name="Human Rights Workshop by Slidesgo">
  <a:themeElements>
    <a:clrScheme name="Simple Light">
      <a:dk1>
        <a:srgbClr val="202020"/>
      </a:dk1>
      <a:lt1>
        <a:srgbClr val="F8F8F8"/>
      </a:lt1>
      <a:dk2>
        <a:srgbClr val="E2F1FC"/>
      </a:dk2>
      <a:lt2>
        <a:srgbClr val="9CC8E4"/>
      </a:lt2>
      <a:accent1>
        <a:srgbClr val="48675A"/>
      </a:accent1>
      <a:accent2>
        <a:srgbClr val="AC35A3"/>
      </a:accent2>
      <a:accent3>
        <a:srgbClr val="A46FE8"/>
      </a:accent3>
      <a:accent4>
        <a:srgbClr val="EF832B"/>
      </a:accent4>
      <a:accent5>
        <a:srgbClr val="F7CA00"/>
      </a:accent5>
      <a:accent6>
        <a:srgbClr val="FFFFFF"/>
      </a:accent6>
      <a:hlink>
        <a:srgbClr val="AC35A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1108</Words>
  <Application>Microsoft Office PowerPoint</Application>
  <PresentationFormat>On-screen Show (16:9)</PresentationFormat>
  <Paragraphs>110</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Assistant</vt:lpstr>
      <vt:lpstr>Open Sans</vt:lpstr>
      <vt:lpstr>Roboto Condensed Light</vt:lpstr>
      <vt:lpstr>Assistant ExtraBold</vt:lpstr>
      <vt:lpstr>DM Sans</vt:lpstr>
      <vt:lpstr>Overpass</vt:lpstr>
      <vt:lpstr>Overpass Light</vt:lpstr>
      <vt:lpstr>Arial</vt:lpstr>
      <vt:lpstr>Human Rights Workshop by Slidesgo</vt:lpstr>
      <vt:lpstr>Diversity and Inclusion Extended Prayer</vt:lpstr>
      <vt:lpstr>Code Switch</vt:lpstr>
      <vt:lpstr>Readers</vt:lpstr>
      <vt:lpstr>Warning</vt:lpstr>
      <vt:lpstr>Reader 1: Acknowledgement of Country</vt:lpstr>
      <vt:lpstr>Reader 2: Breathing</vt:lpstr>
      <vt:lpstr>Reader 3:  Why is respect for diversity important in the Catholic faith?</vt:lpstr>
      <vt:lpstr>PowerPoint Presentation</vt:lpstr>
      <vt:lpstr>Reader 1:  “The Trinity reveals a pattern of perfect freedom whereby each of the Three Persons allows the other Two to be fully themselves and …while still allowing, protecting, and honoring itself as itself, and forever emptying itself of itself to make room for the other Two”.  Richard Rohr </vt:lpstr>
      <vt:lpstr>Reader 2: </vt:lpstr>
      <vt:lpstr>Reader 3: </vt:lpstr>
      <vt:lpstr>Reader 4: </vt:lpstr>
      <vt:lpstr>Reader 1: </vt:lpstr>
      <vt:lpstr>On the next slide, we will listen to a Priest and a lay person from a Catholic University in America talk about the importance of diversity and inclusion.  The messages they are talking about are just as relevant for a school as they are a university! </vt:lpstr>
      <vt:lpstr>Diversity, Equity and Inclusion Video - stops at 1 min 56 sec</vt:lpstr>
      <vt:lpstr>So, in our College, as a college striving to follow in the footsteps of Jesus, we must aim to respect the dignity of every person in our school.   We must say ‘NO’ to all forms of discrimination that causes suffering or harm to any other person. </vt:lpstr>
      <vt:lpstr>Jesus invited all to his table, especially the marginalised.    If we are to act like Jesus…we must do the same.   With this in mind, on Friday you will notice some staff in our school wearing a sticker of solidarity with a marginalised group. </vt:lpstr>
      <vt:lpstr>Reader 1: </vt:lpstr>
      <vt:lpstr>LGBTQIA+ people in Australia today still experience disproportionate rates of bullying, harassment and discrimination, with two in three LGBTQIA+ youth experiencing abuse due to their identity and 35% of LGBTQIA+ Australians reporting verbal abuse within the past twelve months.</vt:lpstr>
      <vt:lpstr>Remember….God’s love is not limited to any particular group of people.   God’s love is limitless and overflowing.   Each human person is made in the image and likeness of God and therefore we need to treat each other with utmost dignity and respect.   Let us finish by saying a prayer of inclusion. </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Diversity and Inclusion Extended Prayer</dc:title>
  <dc:creator>Jessica Ladlay</dc:creator>
  <cp:lastModifiedBy>Elise Cuthbertson</cp:lastModifiedBy>
  <cp:revision>6</cp:revision>
  <dcterms:modified xsi:type="dcterms:W3CDTF">2025-05-06T06:04:50Z</dcterms:modified>
</cp:coreProperties>
</file>